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4.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7.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1.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5.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30"/>
  </p:notesMasterIdLst>
  <p:handoutMasterIdLst>
    <p:handoutMasterId r:id="rId31"/>
  </p:handoutMasterIdLst>
  <p:sldIdLst>
    <p:sldId id="282" r:id="rId4"/>
    <p:sldId id="283" r:id="rId5"/>
    <p:sldId id="292" r:id="rId6"/>
    <p:sldId id="302" r:id="rId7"/>
    <p:sldId id="304" r:id="rId8"/>
    <p:sldId id="305" r:id="rId9"/>
    <p:sldId id="306" r:id="rId10"/>
    <p:sldId id="307" r:id="rId11"/>
    <p:sldId id="297" r:id="rId12"/>
    <p:sldId id="308" r:id="rId13"/>
    <p:sldId id="309" r:id="rId14"/>
    <p:sldId id="310" r:id="rId15"/>
    <p:sldId id="311" r:id="rId16"/>
    <p:sldId id="312" r:id="rId17"/>
    <p:sldId id="298" r:id="rId18"/>
    <p:sldId id="314" r:id="rId19"/>
    <p:sldId id="315" r:id="rId20"/>
    <p:sldId id="316" r:id="rId21"/>
    <p:sldId id="299" r:id="rId22"/>
    <p:sldId id="317" r:id="rId23"/>
    <p:sldId id="318" r:id="rId24"/>
    <p:sldId id="319" r:id="rId25"/>
    <p:sldId id="300" r:id="rId26"/>
    <p:sldId id="320" r:id="rId27"/>
    <p:sldId id="321" r:id="rId28"/>
    <p:sldId id="285" r:id="rId29"/>
  </p:sldIdLst>
  <p:sldSz cx="12192000" cy="6858000"/>
  <p:notesSz cx="6858000" cy="9144000"/>
  <p:defaultTextStyle>
    <a:defPPr rtl="0">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0EF3A0-AEF7-4F63-BCD6-BB5A627E8B99}" v="526" dt="2024-03-03T16:07:45.475"/>
  </p1510:revLst>
</p1510:revInfo>
</file>

<file path=ppt/tableStyles.xml><?xml version="1.0" encoding="utf-8"?>
<a:tblStyleLst xmlns:a="http://schemas.openxmlformats.org/drawingml/2006/main" def="{073A0DAA-6AF3-43AB-8588-CEC1D06C72B9}"/>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31" autoAdjust="0"/>
  </p:normalViewPr>
  <p:slideViewPr>
    <p:cSldViewPr snapToGrid="0">
      <p:cViewPr varScale="1">
        <p:scale>
          <a:sx n="100" d="100"/>
          <a:sy n="100" d="100"/>
        </p:scale>
        <p:origin x="84" y="26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9" d="100"/>
          <a:sy n="89" d="100"/>
        </p:scale>
        <p:origin x="375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oicu, Dacian" userId="30e5b416-1797-4f46-9047-4d8e9d5e0327" providerId="ADAL" clId="{100EF3A0-AEF7-4F63-BCD6-BB5A627E8B99}"/>
    <pc:docChg chg="undo custSel addSld delSld modSld sldOrd modMainMaster">
      <pc:chgData name="Voicu, Dacian" userId="30e5b416-1797-4f46-9047-4d8e9d5e0327" providerId="ADAL" clId="{100EF3A0-AEF7-4F63-BCD6-BB5A627E8B99}" dt="2024-03-03T16:07:45.475" v="1848"/>
      <pc:docMkLst>
        <pc:docMk/>
      </pc:docMkLst>
      <pc:sldChg chg="del">
        <pc:chgData name="Voicu, Dacian" userId="30e5b416-1797-4f46-9047-4d8e9d5e0327" providerId="ADAL" clId="{100EF3A0-AEF7-4F63-BCD6-BB5A627E8B99}" dt="2024-03-03T13:51:25.704" v="1523" actId="47"/>
        <pc:sldMkLst>
          <pc:docMk/>
          <pc:sldMk cId="742591817" sldId="281"/>
        </pc:sldMkLst>
      </pc:sldChg>
      <pc:sldChg chg="addSp delSp modSp mod">
        <pc:chgData name="Voicu, Dacian" userId="30e5b416-1797-4f46-9047-4d8e9d5e0327" providerId="ADAL" clId="{100EF3A0-AEF7-4F63-BCD6-BB5A627E8B99}" dt="2024-03-03T14:02:23.208" v="1579" actId="962"/>
        <pc:sldMkLst>
          <pc:docMk/>
          <pc:sldMk cId="3899961691" sldId="282"/>
        </pc:sldMkLst>
        <pc:spChg chg="mod">
          <ac:chgData name="Voicu, Dacian" userId="30e5b416-1797-4f46-9047-4d8e9d5e0327" providerId="ADAL" clId="{100EF3A0-AEF7-4F63-BCD6-BB5A627E8B99}" dt="2024-03-01T18:46:05.370" v="96"/>
          <ac:spMkLst>
            <pc:docMk/>
            <pc:sldMk cId="3899961691" sldId="282"/>
            <ac:spMk id="4" creationId="{4772945D-CA91-4CFE-8EB7-941C7618C994}"/>
          </ac:spMkLst>
        </pc:spChg>
        <pc:spChg chg="add del mod">
          <ac:chgData name="Voicu, Dacian" userId="30e5b416-1797-4f46-9047-4d8e9d5e0327" providerId="ADAL" clId="{100EF3A0-AEF7-4F63-BCD6-BB5A627E8B99}" dt="2024-03-03T14:01:53.920" v="1572" actId="931"/>
          <ac:spMkLst>
            <pc:docMk/>
            <pc:sldMk cId="3899961691" sldId="282"/>
            <ac:spMk id="5" creationId="{7E6BA119-234E-02C2-BC40-41A48EFCBDB9}"/>
          </ac:spMkLst>
        </pc:spChg>
        <pc:spChg chg="add del mod">
          <ac:chgData name="Voicu, Dacian" userId="30e5b416-1797-4f46-9047-4d8e9d5e0327" providerId="ADAL" clId="{100EF3A0-AEF7-4F63-BCD6-BB5A627E8B99}" dt="2024-03-03T14:02:22.612" v="1577" actId="931"/>
          <ac:spMkLst>
            <pc:docMk/>
            <pc:sldMk cId="3899961691" sldId="282"/>
            <ac:spMk id="9" creationId="{78E63C3C-DACD-B25D-6092-2CB4812B9403}"/>
          </ac:spMkLst>
        </pc:spChg>
        <pc:picChg chg="add del mod">
          <ac:chgData name="Voicu, Dacian" userId="30e5b416-1797-4f46-9047-4d8e9d5e0327" providerId="ADAL" clId="{100EF3A0-AEF7-4F63-BCD6-BB5A627E8B99}" dt="2024-03-03T14:02:12.362" v="1576" actId="21"/>
          <ac:picMkLst>
            <pc:docMk/>
            <pc:sldMk cId="3899961691" sldId="282"/>
            <ac:picMk id="7" creationId="{1862E35A-EC2A-6580-1796-F6F6F55D8405}"/>
          </ac:picMkLst>
        </pc:picChg>
        <pc:picChg chg="add mod">
          <ac:chgData name="Voicu, Dacian" userId="30e5b416-1797-4f46-9047-4d8e9d5e0327" providerId="ADAL" clId="{100EF3A0-AEF7-4F63-BCD6-BB5A627E8B99}" dt="2024-03-03T14:02:23.208" v="1579" actId="962"/>
          <ac:picMkLst>
            <pc:docMk/>
            <pc:sldMk cId="3899961691" sldId="282"/>
            <ac:picMk id="11" creationId="{F223A79C-0091-F231-AA04-1E53AA36BE20}"/>
          </ac:picMkLst>
        </pc:picChg>
        <pc:picChg chg="del">
          <ac:chgData name="Voicu, Dacian" userId="30e5b416-1797-4f46-9047-4d8e9d5e0327" providerId="ADAL" clId="{100EF3A0-AEF7-4F63-BCD6-BB5A627E8B99}" dt="2024-03-03T14:01:43.490" v="1571" actId="478"/>
          <ac:picMkLst>
            <pc:docMk/>
            <pc:sldMk cId="3899961691" sldId="282"/>
            <ac:picMk id="33" creationId="{D46356D8-26E9-B84B-F219-44E68AEA5960}"/>
          </ac:picMkLst>
        </pc:picChg>
      </pc:sldChg>
      <pc:sldChg chg="del">
        <pc:chgData name="Voicu, Dacian" userId="30e5b416-1797-4f46-9047-4d8e9d5e0327" providerId="ADAL" clId="{100EF3A0-AEF7-4F63-BCD6-BB5A627E8B99}" dt="2024-03-03T13:57:27.662" v="1555" actId="47"/>
        <pc:sldMkLst>
          <pc:docMk/>
          <pc:sldMk cId="3188837873" sldId="284"/>
        </pc:sldMkLst>
      </pc:sldChg>
      <pc:sldChg chg="addSp delSp modSp mod">
        <pc:chgData name="Voicu, Dacian" userId="30e5b416-1797-4f46-9047-4d8e9d5e0327" providerId="ADAL" clId="{100EF3A0-AEF7-4F63-BCD6-BB5A627E8B99}" dt="2024-03-03T15:22:56.616" v="1738" actId="1076"/>
        <pc:sldMkLst>
          <pc:docMk/>
          <pc:sldMk cId="665219316" sldId="285"/>
        </pc:sldMkLst>
        <pc:spChg chg="add del mod">
          <ac:chgData name="Voicu, Dacian" userId="30e5b416-1797-4f46-9047-4d8e9d5e0327" providerId="ADAL" clId="{100EF3A0-AEF7-4F63-BCD6-BB5A627E8B99}" dt="2024-03-03T13:56:02.640" v="1531" actId="931"/>
          <ac:spMkLst>
            <pc:docMk/>
            <pc:sldMk cId="665219316" sldId="285"/>
            <ac:spMk id="3" creationId="{7E3BE22E-3988-309A-A6CF-4C944DF64EC6}"/>
          </ac:spMkLst>
        </pc:spChg>
        <pc:spChg chg="mod">
          <ac:chgData name="Voicu, Dacian" userId="30e5b416-1797-4f46-9047-4d8e9d5e0327" providerId="ADAL" clId="{100EF3A0-AEF7-4F63-BCD6-BB5A627E8B99}" dt="2024-03-03T13:59:38.791" v="1570" actId="20577"/>
          <ac:spMkLst>
            <pc:docMk/>
            <pc:sldMk cId="665219316" sldId="285"/>
            <ac:spMk id="4" creationId="{3B86E961-B76E-423F-995E-11B31E921437}"/>
          </ac:spMkLst>
        </pc:spChg>
        <pc:spChg chg="add mod">
          <ac:chgData name="Voicu, Dacian" userId="30e5b416-1797-4f46-9047-4d8e9d5e0327" providerId="ADAL" clId="{100EF3A0-AEF7-4F63-BCD6-BB5A627E8B99}" dt="2024-03-03T15:22:56.616" v="1738" actId="1076"/>
          <ac:spMkLst>
            <pc:docMk/>
            <pc:sldMk cId="665219316" sldId="285"/>
            <ac:spMk id="12" creationId="{33D0BEEE-4675-D961-6860-0FA45824F18A}"/>
          </ac:spMkLst>
        </pc:spChg>
        <pc:graphicFrameChg chg="add del">
          <ac:chgData name="Voicu, Dacian" userId="30e5b416-1797-4f46-9047-4d8e9d5e0327" providerId="ADAL" clId="{100EF3A0-AEF7-4F63-BCD6-BB5A627E8B99}" dt="2024-03-03T15:21:56.463" v="1695" actId="478"/>
          <ac:graphicFrameMkLst>
            <pc:docMk/>
            <pc:sldMk cId="665219316" sldId="285"/>
            <ac:graphicFrameMk id="11" creationId="{84F8CE5C-A3B1-92CD-71DB-153D66F8956C}"/>
          </ac:graphicFrameMkLst>
        </pc:graphicFrameChg>
        <pc:picChg chg="add del mod ord">
          <ac:chgData name="Voicu, Dacian" userId="30e5b416-1797-4f46-9047-4d8e9d5e0327" providerId="ADAL" clId="{100EF3A0-AEF7-4F63-BCD6-BB5A627E8B99}" dt="2024-03-03T13:54:56.540" v="1530" actId="22"/>
          <ac:picMkLst>
            <pc:docMk/>
            <pc:sldMk cId="665219316" sldId="285"/>
            <ac:picMk id="7" creationId="{6553EFE9-6788-230D-6064-D88C73C39856}"/>
          </ac:picMkLst>
        </pc:picChg>
        <pc:picChg chg="add mod">
          <ac:chgData name="Voicu, Dacian" userId="30e5b416-1797-4f46-9047-4d8e9d5e0327" providerId="ADAL" clId="{100EF3A0-AEF7-4F63-BCD6-BB5A627E8B99}" dt="2024-03-03T13:56:10.644" v="1535" actId="962"/>
          <ac:picMkLst>
            <pc:docMk/>
            <pc:sldMk cId="665219316" sldId="285"/>
            <ac:picMk id="9" creationId="{33B1B616-2AC6-443D-CA45-B74C96091A73}"/>
          </ac:picMkLst>
        </pc:picChg>
        <pc:picChg chg="add del mod">
          <ac:chgData name="Voicu, Dacian" userId="30e5b416-1797-4f46-9047-4d8e9d5e0327" providerId="ADAL" clId="{100EF3A0-AEF7-4F63-BCD6-BB5A627E8B99}" dt="2024-03-03T15:11:16.917" v="1693" actId="34307"/>
          <ac:picMkLst>
            <pc:docMk/>
            <pc:sldMk cId="665219316" sldId="285"/>
            <ac:picMk id="10" creationId="{686F1DD2-71B5-112D-44E2-7EFBEDAE77D6}"/>
          </ac:picMkLst>
        </pc:picChg>
        <pc:picChg chg="del">
          <ac:chgData name="Voicu, Dacian" userId="30e5b416-1797-4f46-9047-4d8e9d5e0327" providerId="ADAL" clId="{100EF3A0-AEF7-4F63-BCD6-BB5A627E8B99}" dt="2024-03-03T13:53:39.738" v="1525" actId="478"/>
          <ac:picMkLst>
            <pc:docMk/>
            <pc:sldMk cId="665219316" sldId="285"/>
            <ac:picMk id="18" creationId="{1737DA0F-B2C4-4840-AACC-FCCC344DDFED}"/>
          </ac:picMkLst>
        </pc:picChg>
      </pc:sldChg>
      <pc:sldChg chg="del">
        <pc:chgData name="Voicu, Dacian" userId="30e5b416-1797-4f46-9047-4d8e9d5e0327" providerId="ADAL" clId="{100EF3A0-AEF7-4F63-BCD6-BB5A627E8B99}" dt="2024-03-03T13:57:30.595" v="1556" actId="47"/>
        <pc:sldMkLst>
          <pc:docMk/>
          <pc:sldMk cId="3640701659" sldId="291"/>
        </pc:sldMkLst>
      </pc:sldChg>
      <pc:sldChg chg="modSp mod">
        <pc:chgData name="Voicu, Dacian" userId="30e5b416-1797-4f46-9047-4d8e9d5e0327" providerId="ADAL" clId="{100EF3A0-AEF7-4F63-BCD6-BB5A627E8B99}" dt="2024-03-01T18:51:19.676" v="137" actId="20577"/>
        <pc:sldMkLst>
          <pc:docMk/>
          <pc:sldMk cId="4091674644" sldId="292"/>
        </pc:sldMkLst>
        <pc:spChg chg="mod">
          <ac:chgData name="Voicu, Dacian" userId="30e5b416-1797-4f46-9047-4d8e9d5e0327" providerId="ADAL" clId="{100EF3A0-AEF7-4F63-BCD6-BB5A627E8B99}" dt="2024-03-01T18:51:19.676" v="137" actId="20577"/>
          <ac:spMkLst>
            <pc:docMk/>
            <pc:sldMk cId="4091674644" sldId="292"/>
            <ac:spMk id="4" creationId="{4772945D-CA91-4CFE-8EB7-941C7618C994}"/>
          </ac:spMkLst>
        </pc:spChg>
      </pc:sldChg>
      <pc:sldChg chg="del">
        <pc:chgData name="Voicu, Dacian" userId="30e5b416-1797-4f46-9047-4d8e9d5e0327" providerId="ADAL" clId="{100EF3A0-AEF7-4F63-BCD6-BB5A627E8B99}" dt="2024-03-03T13:57:54.552" v="1558" actId="47"/>
        <pc:sldMkLst>
          <pc:docMk/>
          <pc:sldMk cId="25800700" sldId="294"/>
        </pc:sldMkLst>
      </pc:sldChg>
      <pc:sldChg chg="del">
        <pc:chgData name="Voicu, Dacian" userId="30e5b416-1797-4f46-9047-4d8e9d5e0327" providerId="ADAL" clId="{100EF3A0-AEF7-4F63-BCD6-BB5A627E8B99}" dt="2024-03-03T13:57:24.546" v="1554" actId="47"/>
        <pc:sldMkLst>
          <pc:docMk/>
          <pc:sldMk cId="2575421478" sldId="295"/>
        </pc:sldMkLst>
      </pc:sldChg>
      <pc:sldChg chg="del">
        <pc:chgData name="Voicu, Dacian" userId="30e5b416-1797-4f46-9047-4d8e9d5e0327" providerId="ADAL" clId="{100EF3A0-AEF7-4F63-BCD6-BB5A627E8B99}" dt="2024-03-03T13:51:27.336" v="1524" actId="47"/>
        <pc:sldMkLst>
          <pc:docMk/>
          <pc:sldMk cId="4153678306" sldId="296"/>
        </pc:sldMkLst>
      </pc:sldChg>
      <pc:sldChg chg="modSp mod">
        <pc:chgData name="Voicu, Dacian" userId="30e5b416-1797-4f46-9047-4d8e9d5e0327" providerId="ADAL" clId="{100EF3A0-AEF7-4F63-BCD6-BB5A627E8B99}" dt="2024-03-01T18:46:59.795" v="97" actId="207"/>
        <pc:sldMkLst>
          <pc:docMk/>
          <pc:sldMk cId="150946025" sldId="299"/>
        </pc:sldMkLst>
        <pc:spChg chg="mod">
          <ac:chgData name="Voicu, Dacian" userId="30e5b416-1797-4f46-9047-4d8e9d5e0327" providerId="ADAL" clId="{100EF3A0-AEF7-4F63-BCD6-BB5A627E8B99}" dt="2024-03-01T18:46:59.795" v="97" actId="207"/>
          <ac:spMkLst>
            <pc:docMk/>
            <pc:sldMk cId="150946025" sldId="299"/>
            <ac:spMk id="3" creationId="{4038D526-3B1A-3564-2152-FA3087CE3EE7}"/>
          </ac:spMkLst>
        </pc:spChg>
        <pc:spChg chg="mod">
          <ac:chgData name="Voicu, Dacian" userId="30e5b416-1797-4f46-9047-4d8e9d5e0327" providerId="ADAL" clId="{100EF3A0-AEF7-4F63-BCD6-BB5A627E8B99}" dt="2024-03-01T18:41:54.021" v="26" actId="255"/>
          <ac:spMkLst>
            <pc:docMk/>
            <pc:sldMk cId="150946025" sldId="299"/>
            <ac:spMk id="4" creationId="{87FDC1B5-006C-08C8-524F-96086091BD34}"/>
          </ac:spMkLst>
        </pc:spChg>
      </pc:sldChg>
      <pc:sldChg chg="modSp mod">
        <pc:chgData name="Voicu, Dacian" userId="30e5b416-1797-4f46-9047-4d8e9d5e0327" providerId="ADAL" clId="{100EF3A0-AEF7-4F63-BCD6-BB5A627E8B99}" dt="2024-03-01T18:51:42.124" v="140" actId="5793"/>
        <pc:sldMkLst>
          <pc:docMk/>
          <pc:sldMk cId="2377284536" sldId="300"/>
        </pc:sldMkLst>
        <pc:spChg chg="mod">
          <ac:chgData name="Voicu, Dacian" userId="30e5b416-1797-4f46-9047-4d8e9d5e0327" providerId="ADAL" clId="{100EF3A0-AEF7-4F63-BCD6-BB5A627E8B99}" dt="2024-03-01T18:48:54.234" v="106" actId="207"/>
          <ac:spMkLst>
            <pc:docMk/>
            <pc:sldMk cId="2377284536" sldId="300"/>
            <ac:spMk id="3" creationId="{E5BD699C-0CF9-8796-4600-B530134090FC}"/>
          </ac:spMkLst>
        </pc:spChg>
        <pc:spChg chg="mod">
          <ac:chgData name="Voicu, Dacian" userId="30e5b416-1797-4f46-9047-4d8e9d5e0327" providerId="ADAL" clId="{100EF3A0-AEF7-4F63-BCD6-BB5A627E8B99}" dt="2024-03-01T18:51:42.124" v="140" actId="5793"/>
          <ac:spMkLst>
            <pc:docMk/>
            <pc:sldMk cId="2377284536" sldId="300"/>
            <ac:spMk id="4" creationId="{AC2491BA-5B7A-97A3-9203-548D496DAC3A}"/>
          </ac:spMkLst>
        </pc:spChg>
      </pc:sldChg>
      <pc:sldChg chg="del">
        <pc:chgData name="Voicu, Dacian" userId="30e5b416-1797-4f46-9047-4d8e9d5e0327" providerId="ADAL" clId="{100EF3A0-AEF7-4F63-BCD6-BB5A627E8B99}" dt="2024-03-03T13:57:37.891" v="1557" actId="47"/>
        <pc:sldMkLst>
          <pc:docMk/>
          <pc:sldMk cId="2865050425" sldId="301"/>
        </pc:sldMkLst>
      </pc:sldChg>
      <pc:sldChg chg="addSp delSp modSp add mod">
        <pc:chgData name="Voicu, Dacian" userId="30e5b416-1797-4f46-9047-4d8e9d5e0327" providerId="ADAL" clId="{100EF3A0-AEF7-4F63-BCD6-BB5A627E8B99}" dt="2024-03-03T15:09:07.938" v="1691"/>
        <pc:sldMkLst>
          <pc:docMk/>
          <pc:sldMk cId="3220102225" sldId="302"/>
        </pc:sldMkLst>
        <pc:spChg chg="mod">
          <ac:chgData name="Voicu, Dacian" userId="30e5b416-1797-4f46-9047-4d8e9d5e0327" providerId="ADAL" clId="{100EF3A0-AEF7-4F63-BCD6-BB5A627E8B99}" dt="2024-03-02T07:27:12.144" v="143"/>
          <ac:spMkLst>
            <pc:docMk/>
            <pc:sldMk cId="3220102225" sldId="302"/>
            <ac:spMk id="2" creationId="{9AF962AC-9B2D-A8CE-4E5F-853DFCFD77AB}"/>
          </ac:spMkLst>
        </pc:spChg>
        <pc:spChg chg="add del mod">
          <ac:chgData name="Voicu, Dacian" userId="30e5b416-1797-4f46-9047-4d8e9d5e0327" providerId="ADAL" clId="{100EF3A0-AEF7-4F63-BCD6-BB5A627E8B99}" dt="2024-03-02T07:57:38.880" v="229" actId="12084"/>
          <ac:spMkLst>
            <pc:docMk/>
            <pc:sldMk cId="3220102225" sldId="302"/>
            <ac:spMk id="4" creationId="{2B232C5F-181B-5016-4774-B59DBBF1CBA8}"/>
          </ac:spMkLst>
        </pc:spChg>
        <pc:spChg chg="add del mod">
          <ac:chgData name="Voicu, Dacian" userId="30e5b416-1797-4f46-9047-4d8e9d5e0327" providerId="ADAL" clId="{100EF3A0-AEF7-4F63-BCD6-BB5A627E8B99}" dt="2024-03-02T09:17:25.439" v="261"/>
          <ac:spMkLst>
            <pc:docMk/>
            <pc:sldMk cId="3220102225" sldId="302"/>
            <ac:spMk id="5" creationId="{FA0EF864-E093-6E3C-7DF9-0C0911E2B7BB}"/>
          </ac:spMkLst>
        </pc:spChg>
        <pc:graphicFrameChg chg="add mod">
          <ac:chgData name="Voicu, Dacian" userId="30e5b416-1797-4f46-9047-4d8e9d5e0327" providerId="ADAL" clId="{100EF3A0-AEF7-4F63-BCD6-BB5A627E8B99}" dt="2024-03-02T07:54:02.461" v="225" actId="12084"/>
          <ac:graphicFrameMkLst>
            <pc:docMk/>
            <pc:sldMk cId="3220102225" sldId="302"/>
            <ac:graphicFrameMk id="7" creationId="{87DCC520-4B4B-4335-2BE4-DADA56B55608}"/>
          </ac:graphicFrameMkLst>
        </pc:graphicFrameChg>
        <pc:graphicFrameChg chg="add mod">
          <ac:chgData name="Voicu, Dacian" userId="30e5b416-1797-4f46-9047-4d8e9d5e0327" providerId="ADAL" clId="{100EF3A0-AEF7-4F63-BCD6-BB5A627E8B99}" dt="2024-03-03T15:09:07.938" v="1691"/>
          <ac:graphicFrameMkLst>
            <pc:docMk/>
            <pc:sldMk cId="3220102225" sldId="302"/>
            <ac:graphicFrameMk id="8" creationId="{A2E3B390-4277-26F4-BDCD-C4F0180254AF}"/>
          </ac:graphicFrameMkLst>
        </pc:graphicFrameChg>
        <pc:picChg chg="add mod ord">
          <ac:chgData name="Voicu, Dacian" userId="30e5b416-1797-4f46-9047-4d8e9d5e0327" providerId="ADAL" clId="{100EF3A0-AEF7-4F63-BCD6-BB5A627E8B99}" dt="2024-03-02T12:10:29.140" v="645" actId="166"/>
          <ac:picMkLst>
            <pc:docMk/>
            <pc:sldMk cId="3220102225" sldId="302"/>
            <ac:picMk id="9" creationId="{F1DBF317-A76C-D6A7-4D13-AC0F9BBC1C1F}"/>
          </ac:picMkLst>
        </pc:picChg>
        <pc:picChg chg="del">
          <ac:chgData name="Voicu, Dacian" userId="30e5b416-1797-4f46-9047-4d8e9d5e0327" providerId="ADAL" clId="{100EF3A0-AEF7-4F63-BCD6-BB5A627E8B99}" dt="2024-03-02T07:26:20.174" v="142" actId="478"/>
          <ac:picMkLst>
            <pc:docMk/>
            <pc:sldMk cId="3220102225" sldId="302"/>
            <ac:picMk id="19" creationId="{CCC2A652-671E-A4AC-C2EB-626B44C059D1}"/>
          </ac:picMkLst>
        </pc:picChg>
      </pc:sldChg>
      <pc:sldChg chg="modSp add del mod">
        <pc:chgData name="Voicu, Dacian" userId="30e5b416-1797-4f46-9047-4d8e9d5e0327" providerId="ADAL" clId="{100EF3A0-AEF7-4F63-BCD6-BB5A627E8B99}" dt="2024-03-02T09:39:26.357" v="415" actId="47"/>
        <pc:sldMkLst>
          <pc:docMk/>
          <pc:sldMk cId="133238178" sldId="303"/>
        </pc:sldMkLst>
        <pc:spChg chg="mod">
          <ac:chgData name="Voicu, Dacian" userId="30e5b416-1797-4f46-9047-4d8e9d5e0327" providerId="ADAL" clId="{100EF3A0-AEF7-4F63-BCD6-BB5A627E8B99}" dt="2024-03-02T09:18:42.865" v="263"/>
          <ac:spMkLst>
            <pc:docMk/>
            <pc:sldMk cId="133238178" sldId="303"/>
            <ac:spMk id="2" creationId="{6D4C0550-F601-0662-BA5B-82FD7826732B}"/>
          </ac:spMkLst>
        </pc:spChg>
        <pc:spChg chg="mod">
          <ac:chgData name="Voicu, Dacian" userId="30e5b416-1797-4f46-9047-4d8e9d5e0327" providerId="ADAL" clId="{100EF3A0-AEF7-4F63-BCD6-BB5A627E8B99}" dt="2024-03-02T09:25:31.579" v="402" actId="20577"/>
          <ac:spMkLst>
            <pc:docMk/>
            <pc:sldMk cId="133238178" sldId="303"/>
            <ac:spMk id="4" creationId="{8A79F8C9-E51D-63D2-31F4-93C77B515A96}"/>
          </ac:spMkLst>
        </pc:spChg>
      </pc:sldChg>
      <pc:sldChg chg="addSp delSp modSp add mod ord">
        <pc:chgData name="Voicu, Dacian" userId="30e5b416-1797-4f46-9047-4d8e9d5e0327" providerId="ADAL" clId="{100EF3A0-AEF7-4F63-BCD6-BB5A627E8B99}" dt="2024-03-03T15:32:36.206" v="1772"/>
        <pc:sldMkLst>
          <pc:docMk/>
          <pc:sldMk cId="2803685539" sldId="304"/>
        </pc:sldMkLst>
        <pc:spChg chg="add mod">
          <ac:chgData name="Voicu, Dacian" userId="30e5b416-1797-4f46-9047-4d8e9d5e0327" providerId="ADAL" clId="{100EF3A0-AEF7-4F63-BCD6-BB5A627E8B99}" dt="2024-03-03T15:30:59.737" v="1760" actId="14100"/>
          <ac:spMkLst>
            <pc:docMk/>
            <pc:sldMk cId="2803685539" sldId="304"/>
            <ac:spMk id="4" creationId="{3F0B77BF-BC68-5B6B-36B9-5781DA656DA4}"/>
          </ac:spMkLst>
        </pc:spChg>
        <pc:spChg chg="add mod">
          <ac:chgData name="Voicu, Dacian" userId="30e5b416-1797-4f46-9047-4d8e9d5e0327" providerId="ADAL" clId="{100EF3A0-AEF7-4F63-BCD6-BB5A627E8B99}" dt="2024-03-02T09:59:13.999" v="446" actId="1076"/>
          <ac:spMkLst>
            <pc:docMk/>
            <pc:sldMk cId="2803685539" sldId="304"/>
            <ac:spMk id="10" creationId="{C04551D9-3B96-F30C-6879-700D3083BD58}"/>
          </ac:spMkLst>
        </pc:spChg>
        <pc:spChg chg="add mod">
          <ac:chgData name="Voicu, Dacian" userId="30e5b416-1797-4f46-9047-4d8e9d5e0327" providerId="ADAL" clId="{100EF3A0-AEF7-4F63-BCD6-BB5A627E8B99}" dt="2024-03-02T09:59:17.750" v="448"/>
          <ac:spMkLst>
            <pc:docMk/>
            <pc:sldMk cId="2803685539" sldId="304"/>
            <ac:spMk id="14" creationId="{845ADB7F-7C5A-4B11-1C16-9716D6F16EE8}"/>
          </ac:spMkLst>
        </pc:spChg>
        <pc:spChg chg="add mod">
          <ac:chgData name="Voicu, Dacian" userId="30e5b416-1797-4f46-9047-4d8e9d5e0327" providerId="ADAL" clId="{100EF3A0-AEF7-4F63-BCD6-BB5A627E8B99}" dt="2024-03-02T09:59:17.750" v="448"/>
          <ac:spMkLst>
            <pc:docMk/>
            <pc:sldMk cId="2803685539" sldId="304"/>
            <ac:spMk id="15" creationId="{B9640B57-6C4A-F401-1779-8D867F199569}"/>
          </ac:spMkLst>
        </pc:spChg>
        <pc:grpChg chg="add mod">
          <ac:chgData name="Voicu, Dacian" userId="30e5b416-1797-4f46-9047-4d8e9d5e0327" providerId="ADAL" clId="{100EF3A0-AEF7-4F63-BCD6-BB5A627E8B99}" dt="2024-03-02T09:59:17.750" v="448"/>
          <ac:grpSpMkLst>
            <pc:docMk/>
            <pc:sldMk cId="2803685539" sldId="304"/>
            <ac:grpSpMk id="12" creationId="{B137C962-783D-C746-C503-B2AC389B7B17}"/>
          </ac:grpSpMkLst>
        </pc:grpChg>
        <pc:grpChg chg="add mod">
          <ac:chgData name="Voicu, Dacian" userId="30e5b416-1797-4f46-9047-4d8e9d5e0327" providerId="ADAL" clId="{100EF3A0-AEF7-4F63-BCD6-BB5A627E8B99}" dt="2024-03-02T09:59:17.750" v="448"/>
          <ac:grpSpMkLst>
            <pc:docMk/>
            <pc:sldMk cId="2803685539" sldId="304"/>
            <ac:grpSpMk id="13" creationId="{9D351491-9A4D-5176-6648-084F21BC9953}"/>
          </ac:grpSpMkLst>
        </pc:grpChg>
        <pc:graphicFrameChg chg="add mod modGraphic">
          <ac:chgData name="Voicu, Dacian" userId="30e5b416-1797-4f46-9047-4d8e9d5e0327" providerId="ADAL" clId="{100EF3A0-AEF7-4F63-BCD6-BB5A627E8B99}" dt="2024-03-03T15:26:37.733" v="1749" actId="2711"/>
          <ac:graphicFrameMkLst>
            <pc:docMk/>
            <pc:sldMk cId="2803685539" sldId="304"/>
            <ac:graphicFrameMk id="5" creationId="{37E8059D-8CE7-0580-1A73-69A30AF1F41A}"/>
          </ac:graphicFrameMkLst>
        </pc:graphicFrameChg>
        <pc:graphicFrameChg chg="del mod">
          <ac:chgData name="Voicu, Dacian" userId="30e5b416-1797-4f46-9047-4d8e9d5e0327" providerId="ADAL" clId="{100EF3A0-AEF7-4F63-BCD6-BB5A627E8B99}" dt="2024-03-02T09:34:37.534" v="405" actId="478"/>
          <ac:graphicFrameMkLst>
            <pc:docMk/>
            <pc:sldMk cId="2803685539" sldId="304"/>
            <ac:graphicFrameMk id="8" creationId="{36300562-263C-FFD8-B653-B5E7CEC19508}"/>
          </ac:graphicFrameMkLst>
        </pc:graphicFrameChg>
        <pc:graphicFrameChg chg="add del mod">
          <ac:chgData name="Voicu, Dacian" userId="30e5b416-1797-4f46-9047-4d8e9d5e0327" providerId="ADAL" clId="{100EF3A0-AEF7-4F63-BCD6-BB5A627E8B99}" dt="2024-03-02T09:59:11.961" v="445" actId="478"/>
          <ac:graphicFrameMkLst>
            <pc:docMk/>
            <pc:sldMk cId="2803685539" sldId="304"/>
            <ac:graphicFrameMk id="11" creationId="{80C457C9-A527-1A17-41B8-0BAAA3989B86}"/>
          </ac:graphicFrameMkLst>
        </pc:graphicFrameChg>
        <pc:graphicFrameChg chg="add mod">
          <ac:chgData name="Voicu, Dacian" userId="30e5b416-1797-4f46-9047-4d8e9d5e0327" providerId="ADAL" clId="{100EF3A0-AEF7-4F63-BCD6-BB5A627E8B99}" dt="2024-03-03T15:32:36.206" v="1772"/>
          <ac:graphicFrameMkLst>
            <pc:docMk/>
            <pc:sldMk cId="2803685539" sldId="304"/>
            <ac:graphicFrameMk id="16" creationId="{03DFB584-EEE0-5E67-79A6-11CF77E186D2}"/>
          </ac:graphicFrameMkLst>
        </pc:graphicFrameChg>
        <pc:picChg chg="del mod ord">
          <ac:chgData name="Voicu, Dacian" userId="30e5b416-1797-4f46-9047-4d8e9d5e0327" providerId="ADAL" clId="{100EF3A0-AEF7-4F63-BCD6-BB5A627E8B99}" dt="2024-03-02T09:55:55.392" v="440" actId="478"/>
          <ac:picMkLst>
            <pc:docMk/>
            <pc:sldMk cId="2803685539" sldId="304"/>
            <ac:picMk id="9" creationId="{3DD89B5B-4796-A51A-E4D4-CFDAD035E23A}"/>
          </ac:picMkLst>
        </pc:picChg>
      </pc:sldChg>
      <pc:sldChg chg="add del">
        <pc:chgData name="Voicu, Dacian" userId="30e5b416-1797-4f46-9047-4d8e9d5e0327" providerId="ADAL" clId="{100EF3A0-AEF7-4F63-BCD6-BB5A627E8B99}" dt="2024-03-02T09:34:47.139" v="407"/>
        <pc:sldMkLst>
          <pc:docMk/>
          <pc:sldMk cId="1889695059" sldId="305"/>
        </pc:sldMkLst>
      </pc:sldChg>
      <pc:sldChg chg="addSp delSp modSp add mod">
        <pc:chgData name="Voicu, Dacian" userId="30e5b416-1797-4f46-9047-4d8e9d5e0327" providerId="ADAL" clId="{100EF3A0-AEF7-4F63-BCD6-BB5A627E8B99}" dt="2024-03-03T15:32:13.744" v="1770"/>
        <pc:sldMkLst>
          <pc:docMk/>
          <pc:sldMk cId="4203284894" sldId="305"/>
        </pc:sldMkLst>
        <pc:spChg chg="del">
          <ac:chgData name="Voicu, Dacian" userId="30e5b416-1797-4f46-9047-4d8e9d5e0327" providerId="ADAL" clId="{100EF3A0-AEF7-4F63-BCD6-BB5A627E8B99}" dt="2024-03-02T10:24:24.091" v="465" actId="478"/>
          <ac:spMkLst>
            <pc:docMk/>
            <pc:sldMk cId="4203284894" sldId="305"/>
            <ac:spMk id="4" creationId="{9DC3CDD9-C535-DF05-0495-F94B55EE143B}"/>
          </ac:spMkLst>
        </pc:spChg>
        <pc:spChg chg="add del mod">
          <ac:chgData name="Voicu, Dacian" userId="30e5b416-1797-4f46-9047-4d8e9d5e0327" providerId="ADAL" clId="{100EF3A0-AEF7-4F63-BCD6-BB5A627E8B99}" dt="2024-03-02T10:28:49.217" v="466" actId="22"/>
          <ac:spMkLst>
            <pc:docMk/>
            <pc:sldMk cId="4203284894" sldId="305"/>
            <ac:spMk id="7" creationId="{8BF7E348-EBA7-B1F9-E6BA-4B5452D63649}"/>
          </ac:spMkLst>
        </pc:spChg>
        <pc:spChg chg="add mod">
          <ac:chgData name="Voicu, Dacian" userId="30e5b416-1797-4f46-9047-4d8e9d5e0327" providerId="ADAL" clId="{100EF3A0-AEF7-4F63-BCD6-BB5A627E8B99}" dt="2024-03-02T10:29:23.189" v="468"/>
          <ac:spMkLst>
            <pc:docMk/>
            <pc:sldMk cId="4203284894" sldId="305"/>
            <ac:spMk id="11" creationId="{F59CCC89-6E6D-2FCA-2A55-44F541E4A906}"/>
          </ac:spMkLst>
        </pc:spChg>
        <pc:spChg chg="add mod">
          <ac:chgData name="Voicu, Dacian" userId="30e5b416-1797-4f46-9047-4d8e9d5e0327" providerId="ADAL" clId="{100EF3A0-AEF7-4F63-BCD6-BB5A627E8B99}" dt="2024-03-02T10:30:49.842" v="505" actId="5793"/>
          <ac:spMkLst>
            <pc:docMk/>
            <pc:sldMk cId="4203284894" sldId="305"/>
            <ac:spMk id="12" creationId="{AEFED68A-51D2-1094-5C79-10DAF0EF9AFA}"/>
          </ac:spMkLst>
        </pc:spChg>
        <pc:graphicFrameChg chg="del">
          <ac:chgData name="Voicu, Dacian" userId="30e5b416-1797-4f46-9047-4d8e9d5e0327" providerId="ADAL" clId="{100EF3A0-AEF7-4F63-BCD6-BB5A627E8B99}" dt="2024-03-02T10:24:06.503" v="464" actId="478"/>
          <ac:graphicFrameMkLst>
            <pc:docMk/>
            <pc:sldMk cId="4203284894" sldId="305"/>
            <ac:graphicFrameMk id="5" creationId="{48E216B1-9BF8-055C-E526-CAC46EA6A2D0}"/>
          </ac:graphicFrameMkLst>
        </pc:graphicFrameChg>
        <pc:graphicFrameChg chg="mod">
          <ac:chgData name="Voicu, Dacian" userId="30e5b416-1797-4f46-9047-4d8e9d5e0327" providerId="ADAL" clId="{100EF3A0-AEF7-4F63-BCD6-BB5A627E8B99}" dt="2024-03-03T15:32:13.744" v="1770"/>
          <ac:graphicFrameMkLst>
            <pc:docMk/>
            <pc:sldMk cId="4203284894" sldId="305"/>
            <ac:graphicFrameMk id="16" creationId="{E2550D0E-E68E-5941-0729-AA063393F1D1}"/>
          </ac:graphicFrameMkLst>
        </pc:graphicFrameChg>
        <pc:picChg chg="add mod ord">
          <ac:chgData name="Voicu, Dacian" userId="30e5b416-1797-4f46-9047-4d8e9d5e0327" providerId="ADAL" clId="{100EF3A0-AEF7-4F63-BCD6-BB5A627E8B99}" dt="2024-03-02T10:31:04.350" v="507" actId="14100"/>
          <ac:picMkLst>
            <pc:docMk/>
            <pc:sldMk cId="4203284894" sldId="305"/>
            <ac:picMk id="9" creationId="{9C836248-0D0D-6DBC-7907-7FFD3544B815}"/>
          </ac:picMkLst>
        </pc:picChg>
      </pc:sldChg>
      <pc:sldChg chg="addSp delSp modSp add mod">
        <pc:chgData name="Voicu, Dacian" userId="30e5b416-1797-4f46-9047-4d8e9d5e0327" providerId="ADAL" clId="{100EF3A0-AEF7-4F63-BCD6-BB5A627E8B99}" dt="2024-03-02T17:30:51.157" v="907" actId="478"/>
        <pc:sldMkLst>
          <pc:docMk/>
          <pc:sldMk cId="3174628436" sldId="306"/>
        </pc:sldMkLst>
        <pc:spChg chg="add del mod">
          <ac:chgData name="Voicu, Dacian" userId="30e5b416-1797-4f46-9047-4d8e9d5e0327" providerId="ADAL" clId="{100EF3A0-AEF7-4F63-BCD6-BB5A627E8B99}" dt="2024-03-02T10:33:50.536" v="510" actId="478"/>
          <ac:spMkLst>
            <pc:docMk/>
            <pc:sldMk cId="3174628436" sldId="306"/>
            <ac:spMk id="4" creationId="{0DC46ECE-A93B-FD96-80A7-2BFAD6A4DBA6}"/>
          </ac:spMkLst>
        </pc:spChg>
        <pc:spChg chg="add mod">
          <ac:chgData name="Voicu, Dacian" userId="30e5b416-1797-4f46-9047-4d8e9d5e0327" providerId="ADAL" clId="{100EF3A0-AEF7-4F63-BCD6-BB5A627E8B99}" dt="2024-03-02T12:29:29.575" v="750" actId="6549"/>
          <ac:spMkLst>
            <pc:docMk/>
            <pc:sldMk cId="3174628436" sldId="306"/>
            <ac:spMk id="5" creationId="{1F07E476-C0D6-A30A-D2E8-99809EB12AFC}"/>
          </ac:spMkLst>
        </pc:spChg>
        <pc:spChg chg="mod">
          <ac:chgData name="Voicu, Dacian" userId="30e5b416-1797-4f46-9047-4d8e9d5e0327" providerId="ADAL" clId="{100EF3A0-AEF7-4F63-BCD6-BB5A627E8B99}" dt="2024-03-02T10:39:15.965" v="573"/>
          <ac:spMkLst>
            <pc:docMk/>
            <pc:sldMk cId="3174628436" sldId="306"/>
            <ac:spMk id="12" creationId="{C0EC3ECB-B31F-9C5B-F4C9-D7D89B27F803}"/>
          </ac:spMkLst>
        </pc:spChg>
        <pc:graphicFrameChg chg="add del mod">
          <ac:chgData name="Voicu, Dacian" userId="30e5b416-1797-4f46-9047-4d8e9d5e0327" providerId="ADAL" clId="{100EF3A0-AEF7-4F63-BCD6-BB5A627E8B99}" dt="2024-03-02T17:30:51.157" v="907" actId="478"/>
          <ac:graphicFrameMkLst>
            <pc:docMk/>
            <pc:sldMk cId="3174628436" sldId="306"/>
            <ac:graphicFrameMk id="16" creationId="{DFEAE59B-484C-A246-FE5D-D43D6694277A}"/>
          </ac:graphicFrameMkLst>
        </pc:graphicFrameChg>
        <pc:picChg chg="del">
          <ac:chgData name="Voicu, Dacian" userId="30e5b416-1797-4f46-9047-4d8e9d5e0327" providerId="ADAL" clId="{100EF3A0-AEF7-4F63-BCD6-BB5A627E8B99}" dt="2024-03-02T10:33:15.160" v="509" actId="478"/>
          <ac:picMkLst>
            <pc:docMk/>
            <pc:sldMk cId="3174628436" sldId="306"/>
            <ac:picMk id="9" creationId="{544EBAD9-669A-29ED-E956-FDA15CF23CA2}"/>
          </ac:picMkLst>
        </pc:picChg>
      </pc:sldChg>
      <pc:sldChg chg="addSp delSp modSp add mod">
        <pc:chgData name="Voicu, Dacian" userId="30e5b416-1797-4f46-9047-4d8e9d5e0327" providerId="ADAL" clId="{100EF3A0-AEF7-4F63-BCD6-BB5A627E8B99}" dt="2024-03-02T12:27:42.580" v="725" actId="1076"/>
        <pc:sldMkLst>
          <pc:docMk/>
          <pc:sldMk cId="2762571649" sldId="307"/>
        </pc:sldMkLst>
        <pc:spChg chg="add del mod">
          <ac:chgData name="Voicu, Dacian" userId="30e5b416-1797-4f46-9047-4d8e9d5e0327" providerId="ADAL" clId="{100EF3A0-AEF7-4F63-BCD6-BB5A627E8B99}" dt="2024-03-02T12:09:59.514" v="643" actId="478"/>
          <ac:spMkLst>
            <pc:docMk/>
            <pc:sldMk cId="2762571649" sldId="307"/>
            <ac:spMk id="4" creationId="{A4B2CA41-BE65-725B-FE2F-9A8612702346}"/>
          </ac:spMkLst>
        </pc:spChg>
        <pc:spChg chg="add mod">
          <ac:chgData name="Voicu, Dacian" userId="30e5b416-1797-4f46-9047-4d8e9d5e0327" providerId="ADAL" clId="{100EF3A0-AEF7-4F63-BCD6-BB5A627E8B99}" dt="2024-03-02T12:27:42.580" v="725" actId="1076"/>
          <ac:spMkLst>
            <pc:docMk/>
            <pc:sldMk cId="2762571649" sldId="307"/>
            <ac:spMk id="8" creationId="{5E163B3D-69BD-DB74-314A-2FA211ED1FD2}"/>
          </ac:spMkLst>
        </pc:spChg>
        <pc:spChg chg="add del mod">
          <ac:chgData name="Voicu, Dacian" userId="30e5b416-1797-4f46-9047-4d8e9d5e0327" providerId="ADAL" clId="{100EF3A0-AEF7-4F63-BCD6-BB5A627E8B99}" dt="2024-03-02T12:18:18.300" v="676" actId="478"/>
          <ac:spMkLst>
            <pc:docMk/>
            <pc:sldMk cId="2762571649" sldId="307"/>
            <ac:spMk id="11" creationId="{B1E34CA9-FF1A-DF9A-C0B5-E3556993B43A}"/>
          </ac:spMkLst>
        </pc:spChg>
        <pc:spChg chg="mod">
          <ac:chgData name="Voicu, Dacian" userId="30e5b416-1797-4f46-9047-4d8e9d5e0327" providerId="ADAL" clId="{100EF3A0-AEF7-4F63-BCD6-BB5A627E8B99}" dt="2024-03-02T12:08:09.161" v="638" actId="6549"/>
          <ac:spMkLst>
            <pc:docMk/>
            <pc:sldMk cId="2762571649" sldId="307"/>
            <ac:spMk id="12" creationId="{BBEA8A2F-39B6-3451-9C83-853FCD8402D3}"/>
          </ac:spMkLst>
        </pc:spChg>
        <pc:spChg chg="add mod">
          <ac:chgData name="Voicu, Dacian" userId="30e5b416-1797-4f46-9047-4d8e9d5e0327" providerId="ADAL" clId="{100EF3A0-AEF7-4F63-BCD6-BB5A627E8B99}" dt="2024-03-02T12:27:26.871" v="723" actId="1076"/>
          <ac:spMkLst>
            <pc:docMk/>
            <pc:sldMk cId="2762571649" sldId="307"/>
            <ac:spMk id="13" creationId="{2BD2364A-D309-7689-56B9-88D0CF814CED}"/>
          </ac:spMkLst>
        </pc:spChg>
        <pc:spChg chg="add mod">
          <ac:chgData name="Voicu, Dacian" userId="30e5b416-1797-4f46-9047-4d8e9d5e0327" providerId="ADAL" clId="{100EF3A0-AEF7-4F63-BCD6-BB5A627E8B99}" dt="2024-03-02T12:27:17.189" v="722" actId="1076"/>
          <ac:spMkLst>
            <pc:docMk/>
            <pc:sldMk cId="2762571649" sldId="307"/>
            <ac:spMk id="14" creationId="{EE386A31-731F-911D-E218-B1273206A05E}"/>
          </ac:spMkLst>
        </pc:spChg>
        <pc:spChg chg="add mod">
          <ac:chgData name="Voicu, Dacian" userId="30e5b416-1797-4f46-9047-4d8e9d5e0327" providerId="ADAL" clId="{100EF3A0-AEF7-4F63-BCD6-BB5A627E8B99}" dt="2024-03-02T12:27:33.190" v="724" actId="1076"/>
          <ac:spMkLst>
            <pc:docMk/>
            <pc:sldMk cId="2762571649" sldId="307"/>
            <ac:spMk id="15" creationId="{2115EBE0-82A0-0793-76F3-9587C006A971}"/>
          </ac:spMkLst>
        </pc:spChg>
        <pc:spChg chg="add mod">
          <ac:chgData name="Voicu, Dacian" userId="30e5b416-1797-4f46-9047-4d8e9d5e0327" providerId="ADAL" clId="{100EF3A0-AEF7-4F63-BCD6-BB5A627E8B99}" dt="2024-03-02T12:26:41.512" v="720" actId="1076"/>
          <ac:spMkLst>
            <pc:docMk/>
            <pc:sldMk cId="2762571649" sldId="307"/>
            <ac:spMk id="17" creationId="{5A533091-28F7-7A6C-86D5-838D7810DB22}"/>
          </ac:spMkLst>
        </pc:spChg>
        <pc:spChg chg="add mod">
          <ac:chgData name="Voicu, Dacian" userId="30e5b416-1797-4f46-9047-4d8e9d5e0327" providerId="ADAL" clId="{100EF3A0-AEF7-4F63-BCD6-BB5A627E8B99}" dt="2024-03-02T12:26:32.343" v="719" actId="1076"/>
          <ac:spMkLst>
            <pc:docMk/>
            <pc:sldMk cId="2762571649" sldId="307"/>
            <ac:spMk id="18" creationId="{7B5A58E1-4C72-67E7-3C69-ADDBA29F8C7D}"/>
          </ac:spMkLst>
        </pc:spChg>
        <pc:spChg chg="add mod">
          <ac:chgData name="Voicu, Dacian" userId="30e5b416-1797-4f46-9047-4d8e9d5e0327" providerId="ADAL" clId="{100EF3A0-AEF7-4F63-BCD6-BB5A627E8B99}" dt="2024-03-02T12:26:52.450" v="721" actId="1076"/>
          <ac:spMkLst>
            <pc:docMk/>
            <pc:sldMk cId="2762571649" sldId="307"/>
            <ac:spMk id="19" creationId="{8DAE8A42-E3AB-B548-22C2-8A761B6CD194}"/>
          </ac:spMkLst>
        </pc:spChg>
        <pc:spChg chg="add del">
          <ac:chgData name="Voicu, Dacian" userId="30e5b416-1797-4f46-9047-4d8e9d5e0327" providerId="ADAL" clId="{100EF3A0-AEF7-4F63-BCD6-BB5A627E8B99}" dt="2024-03-02T12:24:22.943" v="708" actId="11529"/>
          <ac:spMkLst>
            <pc:docMk/>
            <pc:sldMk cId="2762571649" sldId="307"/>
            <ac:spMk id="20" creationId="{CD8AC789-8EC4-8F86-ABC6-E509B05CB9A6}"/>
          </ac:spMkLst>
        </pc:spChg>
        <pc:graphicFrameChg chg="mod">
          <ac:chgData name="Voicu, Dacian" userId="30e5b416-1797-4f46-9047-4d8e9d5e0327" providerId="ADAL" clId="{100EF3A0-AEF7-4F63-BCD6-BB5A627E8B99}" dt="2024-03-02T12:10:20.706" v="644" actId="166"/>
          <ac:graphicFrameMkLst>
            <pc:docMk/>
            <pc:sldMk cId="2762571649" sldId="307"/>
            <ac:graphicFrameMk id="16" creationId="{68F83AA5-BFBE-6F34-5973-1020CF82C46D}"/>
          </ac:graphicFrameMkLst>
        </pc:graphicFrameChg>
        <pc:picChg chg="add mod">
          <ac:chgData name="Voicu, Dacian" userId="30e5b416-1797-4f46-9047-4d8e9d5e0327" providerId="ADAL" clId="{100EF3A0-AEF7-4F63-BCD6-BB5A627E8B99}" dt="2024-03-02T12:09:38.550" v="642" actId="14100"/>
          <ac:picMkLst>
            <pc:docMk/>
            <pc:sldMk cId="2762571649" sldId="307"/>
            <ac:picMk id="7" creationId="{E368F8F2-619C-30AF-3597-41B0CE47018E}"/>
          </ac:picMkLst>
        </pc:picChg>
        <pc:picChg chg="del">
          <ac:chgData name="Voicu, Dacian" userId="30e5b416-1797-4f46-9047-4d8e9d5e0327" providerId="ADAL" clId="{100EF3A0-AEF7-4F63-BCD6-BB5A627E8B99}" dt="2024-03-02T12:08:01.798" v="637" actId="478"/>
          <ac:picMkLst>
            <pc:docMk/>
            <pc:sldMk cId="2762571649" sldId="307"/>
            <ac:picMk id="9" creationId="{0F738414-70AB-9E5C-A4FD-E3A327712CF7}"/>
          </ac:picMkLst>
        </pc:picChg>
      </pc:sldChg>
      <pc:sldChg chg="addSp delSp modSp add mod">
        <pc:chgData name="Voicu, Dacian" userId="30e5b416-1797-4f46-9047-4d8e9d5e0327" providerId="ADAL" clId="{100EF3A0-AEF7-4F63-BCD6-BB5A627E8B99}" dt="2024-03-03T15:42:24.044" v="1796" actId="339"/>
        <pc:sldMkLst>
          <pc:docMk/>
          <pc:sldMk cId="3127548532" sldId="308"/>
        </pc:sldMkLst>
        <pc:spChg chg="mod">
          <ac:chgData name="Voicu, Dacian" userId="30e5b416-1797-4f46-9047-4d8e9d5e0327" providerId="ADAL" clId="{100EF3A0-AEF7-4F63-BCD6-BB5A627E8B99}" dt="2024-03-02T12:44:41.032" v="754" actId="20577"/>
          <ac:spMkLst>
            <pc:docMk/>
            <pc:sldMk cId="3127548532" sldId="308"/>
            <ac:spMk id="2" creationId="{84577F9E-C324-D10F-F7FB-64E48CEB33DC}"/>
          </ac:spMkLst>
        </pc:spChg>
        <pc:spChg chg="add del mod">
          <ac:chgData name="Voicu, Dacian" userId="30e5b416-1797-4f46-9047-4d8e9d5e0327" providerId="ADAL" clId="{100EF3A0-AEF7-4F63-BCD6-BB5A627E8B99}" dt="2024-03-02T16:40:38.868" v="765" actId="12084"/>
          <ac:spMkLst>
            <pc:docMk/>
            <pc:sldMk cId="3127548532" sldId="308"/>
            <ac:spMk id="4" creationId="{4EFC9850-43E7-9AD5-1D71-B1EEFD3B1077}"/>
          </ac:spMkLst>
        </pc:spChg>
        <pc:spChg chg="add del mod">
          <ac:chgData name="Voicu, Dacian" userId="30e5b416-1797-4f46-9047-4d8e9d5e0327" providerId="ADAL" clId="{100EF3A0-AEF7-4F63-BCD6-BB5A627E8B99}" dt="2024-03-02T17:19:28.912" v="893"/>
          <ac:spMkLst>
            <pc:docMk/>
            <pc:sldMk cId="3127548532" sldId="308"/>
            <ac:spMk id="10" creationId="{90BCDEE1-958E-8571-1C97-1861A522D2A6}"/>
          </ac:spMkLst>
        </pc:spChg>
        <pc:graphicFrameChg chg="add mod">
          <ac:chgData name="Voicu, Dacian" userId="30e5b416-1797-4f46-9047-4d8e9d5e0327" providerId="ADAL" clId="{100EF3A0-AEF7-4F63-BCD6-BB5A627E8B99}" dt="2024-03-03T15:37:32.982" v="1780"/>
          <ac:graphicFrameMkLst>
            <pc:docMk/>
            <pc:sldMk cId="3127548532" sldId="308"/>
            <ac:graphicFrameMk id="5" creationId="{65EE9C5B-4E03-877A-12FE-F40652B77C0A}"/>
          </ac:graphicFrameMkLst>
        </pc:graphicFrameChg>
        <pc:graphicFrameChg chg="del">
          <ac:chgData name="Voicu, Dacian" userId="30e5b416-1797-4f46-9047-4d8e9d5e0327" providerId="ADAL" clId="{100EF3A0-AEF7-4F63-BCD6-BB5A627E8B99}" dt="2024-03-02T16:26:53.807" v="755" actId="478"/>
          <ac:graphicFrameMkLst>
            <pc:docMk/>
            <pc:sldMk cId="3127548532" sldId="308"/>
            <ac:graphicFrameMk id="8" creationId="{6D79FEF6-41D7-1EA6-342A-31A86315C409}"/>
          </ac:graphicFrameMkLst>
        </pc:graphicFrameChg>
        <pc:graphicFrameChg chg="add mod">
          <ac:chgData name="Voicu, Dacian" userId="30e5b416-1797-4f46-9047-4d8e9d5e0327" providerId="ADAL" clId="{100EF3A0-AEF7-4F63-BCD6-BB5A627E8B99}" dt="2024-03-03T15:42:24.044" v="1796" actId="339"/>
          <ac:graphicFrameMkLst>
            <pc:docMk/>
            <pc:sldMk cId="3127548532" sldId="308"/>
            <ac:graphicFrameMk id="11" creationId="{F86A6271-926A-B487-65F9-17F1560AC3D3}"/>
          </ac:graphicFrameMkLst>
        </pc:graphicFrameChg>
        <pc:picChg chg="del">
          <ac:chgData name="Voicu, Dacian" userId="30e5b416-1797-4f46-9047-4d8e9d5e0327" providerId="ADAL" clId="{100EF3A0-AEF7-4F63-BCD6-BB5A627E8B99}" dt="2024-03-02T17:05:25.293" v="892" actId="478"/>
          <ac:picMkLst>
            <pc:docMk/>
            <pc:sldMk cId="3127548532" sldId="308"/>
            <ac:picMk id="9" creationId="{E19E6528-1148-107B-CB9D-32530CD5F41C}"/>
          </ac:picMkLst>
        </pc:picChg>
      </pc:sldChg>
      <pc:sldChg chg="addSp delSp modSp add mod">
        <pc:chgData name="Voicu, Dacian" userId="30e5b416-1797-4f46-9047-4d8e9d5e0327" providerId="ADAL" clId="{100EF3A0-AEF7-4F63-BCD6-BB5A627E8B99}" dt="2024-03-03T16:06:43.938" v="1841"/>
        <pc:sldMkLst>
          <pc:docMk/>
          <pc:sldMk cId="11900842" sldId="309"/>
        </pc:sldMkLst>
        <pc:spChg chg="add del mod">
          <ac:chgData name="Voicu, Dacian" userId="30e5b416-1797-4f46-9047-4d8e9d5e0327" providerId="ADAL" clId="{100EF3A0-AEF7-4F63-BCD6-BB5A627E8B99}" dt="2024-03-03T05:27:40.113" v="938" actId="478"/>
          <ac:spMkLst>
            <pc:docMk/>
            <pc:sldMk cId="11900842" sldId="309"/>
            <ac:spMk id="4" creationId="{408E074C-C80A-14A6-1106-F91D9B192E6F}"/>
          </ac:spMkLst>
        </pc:spChg>
        <pc:spChg chg="add del mod">
          <ac:chgData name="Voicu, Dacian" userId="30e5b416-1797-4f46-9047-4d8e9d5e0327" providerId="ADAL" clId="{100EF3A0-AEF7-4F63-BCD6-BB5A627E8B99}" dt="2024-03-02T17:41:28.011" v="934" actId="12084"/>
          <ac:spMkLst>
            <pc:docMk/>
            <pc:sldMk cId="11900842" sldId="309"/>
            <ac:spMk id="7" creationId="{1DC0DECF-B48F-B31D-585B-4B62144AAAC8}"/>
          </ac:spMkLst>
        </pc:spChg>
        <pc:spChg chg="add del mod">
          <ac:chgData name="Voicu, Dacian" userId="30e5b416-1797-4f46-9047-4d8e9d5e0327" providerId="ADAL" clId="{100EF3A0-AEF7-4F63-BCD6-BB5A627E8B99}" dt="2024-03-03T15:44:05.820" v="1802"/>
          <ac:spMkLst>
            <pc:docMk/>
            <pc:sldMk cId="11900842" sldId="309"/>
            <ac:spMk id="12" creationId="{4EBE030C-33D7-6AD3-851A-6FD6B0FDA1D5}"/>
          </ac:spMkLst>
        </pc:spChg>
        <pc:graphicFrameChg chg="del mod">
          <ac:chgData name="Voicu, Dacian" userId="30e5b416-1797-4f46-9047-4d8e9d5e0327" providerId="ADAL" clId="{100EF3A0-AEF7-4F63-BCD6-BB5A627E8B99}" dt="2024-03-02T17:32:47.115" v="910" actId="478"/>
          <ac:graphicFrameMkLst>
            <pc:docMk/>
            <pc:sldMk cId="11900842" sldId="309"/>
            <ac:graphicFrameMk id="5" creationId="{7EA97BAE-E098-912B-8E91-084DCD2BF6BE}"/>
          </ac:graphicFrameMkLst>
        </pc:graphicFrameChg>
        <pc:graphicFrameChg chg="add mod">
          <ac:chgData name="Voicu, Dacian" userId="30e5b416-1797-4f46-9047-4d8e9d5e0327" providerId="ADAL" clId="{100EF3A0-AEF7-4F63-BCD6-BB5A627E8B99}" dt="2024-03-02T17:40:42.720" v="932" actId="12084"/>
          <ac:graphicFrameMkLst>
            <pc:docMk/>
            <pc:sldMk cId="11900842" sldId="309"/>
            <ac:graphicFrameMk id="8" creationId="{8912A950-092B-CFB3-B434-96B713C3C7BB}"/>
          </ac:graphicFrameMkLst>
        </pc:graphicFrameChg>
        <pc:graphicFrameChg chg="add mod">
          <ac:chgData name="Voicu, Dacian" userId="30e5b416-1797-4f46-9047-4d8e9d5e0327" providerId="ADAL" clId="{100EF3A0-AEF7-4F63-BCD6-BB5A627E8B99}" dt="2024-03-03T16:06:43.938" v="1841"/>
          <ac:graphicFrameMkLst>
            <pc:docMk/>
            <pc:sldMk cId="11900842" sldId="309"/>
            <ac:graphicFrameMk id="9" creationId="{DE203AB6-B924-42B5-6AAA-1D1048A62FCC}"/>
          </ac:graphicFrameMkLst>
        </pc:graphicFrameChg>
        <pc:graphicFrameChg chg="del mod">
          <ac:chgData name="Voicu, Dacian" userId="30e5b416-1797-4f46-9047-4d8e9d5e0327" providerId="ADAL" clId="{100EF3A0-AEF7-4F63-BCD6-BB5A627E8B99}" dt="2024-03-03T15:43:32.051" v="1797" actId="478"/>
          <ac:graphicFrameMkLst>
            <pc:docMk/>
            <pc:sldMk cId="11900842" sldId="309"/>
            <ac:graphicFrameMk id="11" creationId="{C4429803-0C2F-DAEF-A10D-67133E383224}"/>
          </ac:graphicFrameMkLst>
        </pc:graphicFrameChg>
        <pc:graphicFrameChg chg="add mod">
          <ac:chgData name="Voicu, Dacian" userId="30e5b416-1797-4f46-9047-4d8e9d5e0327" providerId="ADAL" clId="{100EF3A0-AEF7-4F63-BCD6-BB5A627E8B99}" dt="2024-03-03T15:44:05.820" v="1802"/>
          <ac:graphicFrameMkLst>
            <pc:docMk/>
            <pc:sldMk cId="11900842" sldId="309"/>
            <ac:graphicFrameMk id="13" creationId="{31C0A409-CCCA-1F6C-B5F3-7E2B9F537E31}"/>
          </ac:graphicFrameMkLst>
        </pc:graphicFrameChg>
      </pc:sldChg>
      <pc:sldChg chg="addSp delSp modSp add mod">
        <pc:chgData name="Voicu, Dacian" userId="30e5b416-1797-4f46-9047-4d8e9d5e0327" providerId="ADAL" clId="{100EF3A0-AEF7-4F63-BCD6-BB5A627E8B99}" dt="2024-03-03T16:04:58.460" v="1834"/>
        <pc:sldMkLst>
          <pc:docMk/>
          <pc:sldMk cId="1849807205" sldId="310"/>
        </pc:sldMkLst>
        <pc:spChg chg="mod">
          <ac:chgData name="Voicu, Dacian" userId="30e5b416-1797-4f46-9047-4d8e9d5e0327" providerId="ADAL" clId="{100EF3A0-AEF7-4F63-BCD6-BB5A627E8B99}" dt="2024-03-03T05:35:40.943" v="963" actId="255"/>
          <ac:spMkLst>
            <pc:docMk/>
            <pc:sldMk cId="1849807205" sldId="310"/>
            <ac:spMk id="2" creationId="{98FF63D2-13AA-47CF-5013-A778543744B6}"/>
          </ac:spMkLst>
        </pc:spChg>
        <pc:spChg chg="mod">
          <ac:chgData name="Voicu, Dacian" userId="30e5b416-1797-4f46-9047-4d8e9d5e0327" providerId="ADAL" clId="{100EF3A0-AEF7-4F63-BCD6-BB5A627E8B99}" dt="2024-03-03T05:41:28.555" v="979" actId="255"/>
          <ac:spMkLst>
            <pc:docMk/>
            <pc:sldMk cId="1849807205" sldId="310"/>
            <ac:spMk id="4" creationId="{BDFD44FF-D565-3427-7A0C-46180F3FB7B4}"/>
          </ac:spMkLst>
        </pc:spChg>
        <pc:spChg chg="add del mod">
          <ac:chgData name="Voicu, Dacian" userId="30e5b416-1797-4f46-9047-4d8e9d5e0327" providerId="ADAL" clId="{100EF3A0-AEF7-4F63-BCD6-BB5A627E8B99}" dt="2024-03-03T05:39:57.902" v="975" actId="12084"/>
          <ac:spMkLst>
            <pc:docMk/>
            <pc:sldMk cId="1849807205" sldId="310"/>
            <ac:spMk id="7" creationId="{AFF8AE28-4647-9094-D991-EC4BE1B18BEB}"/>
          </ac:spMkLst>
        </pc:spChg>
        <pc:spChg chg="add mod">
          <ac:chgData name="Voicu, Dacian" userId="30e5b416-1797-4f46-9047-4d8e9d5e0327" providerId="ADAL" clId="{100EF3A0-AEF7-4F63-BCD6-BB5A627E8B99}" dt="2024-03-03T05:36:51.712" v="970"/>
          <ac:spMkLst>
            <pc:docMk/>
            <pc:sldMk cId="1849807205" sldId="310"/>
            <ac:spMk id="8" creationId="{F94E4CF9-8D0D-A803-49BB-758F3F61EC3A}"/>
          </ac:spMkLst>
        </pc:spChg>
        <pc:graphicFrameChg chg="add del mod">
          <ac:chgData name="Voicu, Dacian" userId="30e5b416-1797-4f46-9047-4d8e9d5e0327" providerId="ADAL" clId="{100EF3A0-AEF7-4F63-BCD6-BB5A627E8B99}" dt="2024-03-03T15:44:22.033" v="1804" actId="478"/>
          <ac:graphicFrameMkLst>
            <pc:docMk/>
            <pc:sldMk cId="1849807205" sldId="310"/>
            <ac:graphicFrameMk id="3" creationId="{504A4D15-E563-FE02-146B-435E92495147}"/>
          </ac:graphicFrameMkLst>
        </pc:graphicFrameChg>
        <pc:graphicFrameChg chg="del">
          <ac:chgData name="Voicu, Dacian" userId="30e5b416-1797-4f46-9047-4d8e9d5e0327" providerId="ADAL" clId="{100EF3A0-AEF7-4F63-BCD6-BB5A627E8B99}" dt="2024-03-03T05:36:12.635" v="966" actId="478"/>
          <ac:graphicFrameMkLst>
            <pc:docMk/>
            <pc:sldMk cId="1849807205" sldId="310"/>
            <ac:graphicFrameMk id="5" creationId="{9D7635D2-1F99-692C-E9D3-8206A4F4B8AC}"/>
          </ac:graphicFrameMkLst>
        </pc:graphicFrameChg>
        <pc:graphicFrameChg chg="add mod">
          <ac:chgData name="Voicu, Dacian" userId="30e5b416-1797-4f46-9047-4d8e9d5e0327" providerId="ADAL" clId="{100EF3A0-AEF7-4F63-BCD6-BB5A627E8B99}" dt="2024-03-03T05:37:25.933" v="972" actId="12084"/>
          <ac:graphicFrameMkLst>
            <pc:docMk/>
            <pc:sldMk cId="1849807205" sldId="310"/>
            <ac:graphicFrameMk id="9" creationId="{211CD69A-9108-DD81-3B19-A98D360F11A8}"/>
          </ac:graphicFrameMkLst>
        </pc:graphicFrameChg>
        <pc:graphicFrameChg chg="add mod modGraphic">
          <ac:chgData name="Voicu, Dacian" userId="30e5b416-1797-4f46-9047-4d8e9d5e0327" providerId="ADAL" clId="{100EF3A0-AEF7-4F63-BCD6-BB5A627E8B99}" dt="2024-03-03T16:04:58.460" v="1834"/>
          <ac:graphicFrameMkLst>
            <pc:docMk/>
            <pc:sldMk cId="1849807205" sldId="310"/>
            <ac:graphicFrameMk id="11" creationId="{8A5FDFF0-1255-5514-56DF-F22C6E7A3C4F}"/>
          </ac:graphicFrameMkLst>
        </pc:graphicFrameChg>
        <pc:graphicFrameChg chg="add mod">
          <ac:chgData name="Voicu, Dacian" userId="30e5b416-1797-4f46-9047-4d8e9d5e0327" providerId="ADAL" clId="{100EF3A0-AEF7-4F63-BCD6-BB5A627E8B99}" dt="2024-03-03T15:44:16.592" v="1803"/>
          <ac:graphicFrameMkLst>
            <pc:docMk/>
            <pc:sldMk cId="1849807205" sldId="310"/>
            <ac:graphicFrameMk id="12" creationId="{29B377E4-FF1D-2C3E-D278-4FCA8605FD53}"/>
          </ac:graphicFrameMkLst>
        </pc:graphicFrameChg>
        <pc:graphicFrameChg chg="add mod">
          <ac:chgData name="Voicu, Dacian" userId="30e5b416-1797-4f46-9047-4d8e9d5e0327" providerId="ADAL" clId="{100EF3A0-AEF7-4F63-BCD6-BB5A627E8B99}" dt="2024-03-03T15:44:24.663" v="1805"/>
          <ac:graphicFrameMkLst>
            <pc:docMk/>
            <pc:sldMk cId="1849807205" sldId="310"/>
            <ac:graphicFrameMk id="13" creationId="{68120782-6141-088D-2943-C971E0FBA9D7}"/>
          </ac:graphicFrameMkLst>
        </pc:graphicFrameChg>
        <pc:graphicFrameChg chg="del">
          <ac:chgData name="Voicu, Dacian" userId="30e5b416-1797-4f46-9047-4d8e9d5e0327" providerId="ADAL" clId="{100EF3A0-AEF7-4F63-BCD6-BB5A627E8B99}" dt="2024-03-03T05:35:59.588" v="964" actId="478"/>
          <ac:graphicFrameMkLst>
            <pc:docMk/>
            <pc:sldMk cId="1849807205" sldId="310"/>
            <ac:graphicFrameMk id="16" creationId="{41931A5C-A047-0B8D-910E-A502CD634265}"/>
          </ac:graphicFrameMkLst>
        </pc:graphicFrameChg>
      </pc:sldChg>
      <pc:sldChg chg="addSp delSp modSp add mod">
        <pc:chgData name="Voicu, Dacian" userId="30e5b416-1797-4f46-9047-4d8e9d5e0327" providerId="ADAL" clId="{100EF3A0-AEF7-4F63-BCD6-BB5A627E8B99}" dt="2024-03-03T16:07:45.475" v="1848"/>
        <pc:sldMkLst>
          <pc:docMk/>
          <pc:sldMk cId="1343643886" sldId="311"/>
        </pc:sldMkLst>
        <pc:spChg chg="add del mod">
          <ac:chgData name="Voicu, Dacian" userId="30e5b416-1797-4f46-9047-4d8e9d5e0327" providerId="ADAL" clId="{100EF3A0-AEF7-4F63-BCD6-BB5A627E8B99}" dt="2024-03-03T15:44:57.402" v="1810"/>
          <ac:spMkLst>
            <pc:docMk/>
            <pc:sldMk cId="1343643886" sldId="311"/>
            <ac:spMk id="4" creationId="{82E38A6A-AA3A-531A-7CBF-DE44D27A7D64}"/>
          </ac:spMkLst>
        </pc:spChg>
        <pc:graphicFrameChg chg="add mod">
          <ac:chgData name="Voicu, Dacian" userId="30e5b416-1797-4f46-9047-4d8e9d5e0327" providerId="ADAL" clId="{100EF3A0-AEF7-4F63-BCD6-BB5A627E8B99}" dt="2024-03-03T15:44:33.252" v="1807"/>
          <ac:graphicFrameMkLst>
            <pc:docMk/>
            <pc:sldMk cId="1343643886" sldId="311"/>
            <ac:graphicFrameMk id="5" creationId="{3FD081E2-5C65-0724-622A-ACCC1937436F}"/>
          </ac:graphicFrameMkLst>
        </pc:graphicFrameChg>
        <pc:graphicFrameChg chg="add mod">
          <ac:chgData name="Voicu, Dacian" userId="30e5b416-1797-4f46-9047-4d8e9d5e0327" providerId="ADAL" clId="{100EF3A0-AEF7-4F63-BCD6-BB5A627E8B99}" dt="2024-03-03T15:44:57.402" v="1810"/>
          <ac:graphicFrameMkLst>
            <pc:docMk/>
            <pc:sldMk cId="1343643886" sldId="311"/>
            <ac:graphicFrameMk id="7" creationId="{CC3BF56D-B006-F5B6-92D8-4F2EFA5040D1}"/>
          </ac:graphicFrameMkLst>
        </pc:graphicFrameChg>
        <pc:graphicFrameChg chg="mod">
          <ac:chgData name="Voicu, Dacian" userId="30e5b416-1797-4f46-9047-4d8e9d5e0327" providerId="ADAL" clId="{100EF3A0-AEF7-4F63-BCD6-BB5A627E8B99}" dt="2024-03-03T16:07:45.475" v="1848"/>
          <ac:graphicFrameMkLst>
            <pc:docMk/>
            <pc:sldMk cId="1343643886" sldId="311"/>
            <ac:graphicFrameMk id="9" creationId="{ADC4334A-704A-2725-1608-BE2AF7C7123E}"/>
          </ac:graphicFrameMkLst>
        </pc:graphicFrameChg>
        <pc:graphicFrameChg chg="del">
          <ac:chgData name="Voicu, Dacian" userId="30e5b416-1797-4f46-9047-4d8e9d5e0327" providerId="ADAL" clId="{100EF3A0-AEF7-4F63-BCD6-BB5A627E8B99}" dt="2024-03-03T15:44:32.044" v="1806" actId="478"/>
          <ac:graphicFrameMkLst>
            <pc:docMk/>
            <pc:sldMk cId="1343643886" sldId="311"/>
            <ac:graphicFrameMk id="11" creationId="{2CD317F2-8B00-4FFE-B325-2031DAFDAFCA}"/>
          </ac:graphicFrameMkLst>
        </pc:graphicFrameChg>
      </pc:sldChg>
      <pc:sldChg chg="addSp delSp modSp add mod">
        <pc:chgData name="Voicu, Dacian" userId="30e5b416-1797-4f46-9047-4d8e9d5e0327" providerId="ADAL" clId="{100EF3A0-AEF7-4F63-BCD6-BB5A627E8B99}" dt="2024-03-03T15:45:13.454" v="1813"/>
        <pc:sldMkLst>
          <pc:docMk/>
          <pc:sldMk cId="1172120853" sldId="312"/>
        </pc:sldMkLst>
        <pc:spChg chg="mod">
          <ac:chgData name="Voicu, Dacian" userId="30e5b416-1797-4f46-9047-4d8e9d5e0327" providerId="ADAL" clId="{100EF3A0-AEF7-4F63-BCD6-BB5A627E8B99}" dt="2024-03-03T05:47:36.064" v="1014" actId="255"/>
          <ac:spMkLst>
            <pc:docMk/>
            <pc:sldMk cId="1172120853" sldId="312"/>
            <ac:spMk id="2" creationId="{EC6DF826-2D7D-C772-D3DA-C41CC187C658}"/>
          </ac:spMkLst>
        </pc:spChg>
        <pc:spChg chg="del">
          <ac:chgData name="Voicu, Dacian" userId="30e5b416-1797-4f46-9047-4d8e9d5e0327" providerId="ADAL" clId="{100EF3A0-AEF7-4F63-BCD6-BB5A627E8B99}" dt="2024-03-03T09:22:27.086" v="1078" actId="478"/>
          <ac:spMkLst>
            <pc:docMk/>
            <pc:sldMk cId="1172120853" sldId="312"/>
            <ac:spMk id="8" creationId="{A61D09D9-1AA5-FB51-52D5-AC6C79C146E3}"/>
          </ac:spMkLst>
        </pc:spChg>
        <pc:spChg chg="add del ord">
          <ac:chgData name="Voicu, Dacian" userId="30e5b416-1797-4f46-9047-4d8e9d5e0327" providerId="ADAL" clId="{100EF3A0-AEF7-4F63-BCD6-BB5A627E8B99}" dt="2024-03-03T05:49:34.932" v="1030"/>
          <ac:spMkLst>
            <pc:docMk/>
            <pc:sldMk cId="1172120853" sldId="312"/>
            <ac:spMk id="10" creationId="{990158DB-5F28-FDE1-D48F-65E8E45A3B45}"/>
          </ac:spMkLst>
        </pc:spChg>
        <pc:spChg chg="mod ord">
          <ac:chgData name="Voicu, Dacian" userId="30e5b416-1797-4f46-9047-4d8e9d5e0327" providerId="ADAL" clId="{100EF3A0-AEF7-4F63-BCD6-BB5A627E8B99}" dt="2024-03-03T09:23:02.404" v="1085" actId="167"/>
          <ac:spMkLst>
            <pc:docMk/>
            <pc:sldMk cId="1172120853" sldId="312"/>
            <ac:spMk id="12" creationId="{FF973BCE-5E3F-E439-2061-2CF801D25488}"/>
          </ac:spMkLst>
        </pc:spChg>
        <pc:spChg chg="del">
          <ac:chgData name="Voicu, Dacian" userId="30e5b416-1797-4f46-9047-4d8e9d5e0327" providerId="ADAL" clId="{100EF3A0-AEF7-4F63-BCD6-BB5A627E8B99}" dt="2024-03-03T09:23:06.369" v="1086" actId="478"/>
          <ac:spMkLst>
            <pc:docMk/>
            <pc:sldMk cId="1172120853" sldId="312"/>
            <ac:spMk id="13" creationId="{12CA3FD9-B99D-B5AD-3921-F847FDA6158C}"/>
          </ac:spMkLst>
        </pc:spChg>
        <pc:spChg chg="del">
          <ac:chgData name="Voicu, Dacian" userId="30e5b416-1797-4f46-9047-4d8e9d5e0327" providerId="ADAL" clId="{100EF3A0-AEF7-4F63-BCD6-BB5A627E8B99}" dt="2024-03-03T09:23:08.208" v="1087" actId="478"/>
          <ac:spMkLst>
            <pc:docMk/>
            <pc:sldMk cId="1172120853" sldId="312"/>
            <ac:spMk id="14" creationId="{DC24405A-A12D-DA4F-8F82-F3CCC5C247D3}"/>
          </ac:spMkLst>
        </pc:spChg>
        <pc:spChg chg="del">
          <ac:chgData name="Voicu, Dacian" userId="30e5b416-1797-4f46-9047-4d8e9d5e0327" providerId="ADAL" clId="{100EF3A0-AEF7-4F63-BCD6-BB5A627E8B99}" dt="2024-03-03T09:22:30.719" v="1079" actId="478"/>
          <ac:spMkLst>
            <pc:docMk/>
            <pc:sldMk cId="1172120853" sldId="312"/>
            <ac:spMk id="15" creationId="{83402564-8BDE-2F15-6729-0AA8B3D93E04}"/>
          </ac:spMkLst>
        </pc:spChg>
        <pc:spChg chg="del">
          <ac:chgData name="Voicu, Dacian" userId="30e5b416-1797-4f46-9047-4d8e9d5e0327" providerId="ADAL" clId="{100EF3A0-AEF7-4F63-BCD6-BB5A627E8B99}" dt="2024-03-03T09:22:45.526" v="1083" actId="478"/>
          <ac:spMkLst>
            <pc:docMk/>
            <pc:sldMk cId="1172120853" sldId="312"/>
            <ac:spMk id="17" creationId="{6D5E825E-1C6C-468E-8A19-A5B037BD786A}"/>
          </ac:spMkLst>
        </pc:spChg>
        <pc:spChg chg="del">
          <ac:chgData name="Voicu, Dacian" userId="30e5b416-1797-4f46-9047-4d8e9d5e0327" providerId="ADAL" clId="{100EF3A0-AEF7-4F63-BCD6-BB5A627E8B99}" dt="2024-03-03T09:22:42.512" v="1082" actId="478"/>
          <ac:spMkLst>
            <pc:docMk/>
            <pc:sldMk cId="1172120853" sldId="312"/>
            <ac:spMk id="18" creationId="{7437E32C-58BB-36DF-9CD0-95C933798CAF}"/>
          </ac:spMkLst>
        </pc:spChg>
        <pc:spChg chg="del mod">
          <ac:chgData name="Voicu, Dacian" userId="30e5b416-1797-4f46-9047-4d8e9d5e0327" providerId="ADAL" clId="{100EF3A0-AEF7-4F63-BCD6-BB5A627E8B99}" dt="2024-03-03T09:22:37.804" v="1081" actId="478"/>
          <ac:spMkLst>
            <pc:docMk/>
            <pc:sldMk cId="1172120853" sldId="312"/>
            <ac:spMk id="19" creationId="{8425D9DD-C177-55A8-D798-CE40FB16758F}"/>
          </ac:spMkLst>
        </pc:spChg>
        <pc:spChg chg="add del mod">
          <ac:chgData name="Voicu, Dacian" userId="30e5b416-1797-4f46-9047-4d8e9d5e0327" providerId="ADAL" clId="{100EF3A0-AEF7-4F63-BCD6-BB5A627E8B99}" dt="2024-03-03T15:45:13.454" v="1813"/>
          <ac:spMkLst>
            <pc:docMk/>
            <pc:sldMk cId="1172120853" sldId="312"/>
            <ac:spMk id="21" creationId="{7A6FCBC2-D1DE-2C5C-C51C-19ED7E9D048A}"/>
          </ac:spMkLst>
        </pc:spChg>
        <pc:graphicFrameChg chg="add del mod">
          <ac:chgData name="Voicu, Dacian" userId="30e5b416-1797-4f46-9047-4d8e9d5e0327" providerId="ADAL" clId="{100EF3A0-AEF7-4F63-BCD6-BB5A627E8B99}" dt="2024-03-03T15:45:06.456" v="1811" actId="478"/>
          <ac:graphicFrameMkLst>
            <pc:docMk/>
            <pc:sldMk cId="1172120853" sldId="312"/>
            <ac:graphicFrameMk id="3" creationId="{70E1EF87-0014-4865-254B-3C21D95484E4}"/>
          </ac:graphicFrameMkLst>
        </pc:graphicFrameChg>
        <pc:graphicFrameChg chg="add mod">
          <ac:chgData name="Voicu, Dacian" userId="30e5b416-1797-4f46-9047-4d8e9d5e0327" providerId="ADAL" clId="{100EF3A0-AEF7-4F63-BCD6-BB5A627E8B99}" dt="2024-03-03T05:49:12.546" v="1027"/>
          <ac:graphicFrameMkLst>
            <pc:docMk/>
            <pc:sldMk cId="1172120853" sldId="312"/>
            <ac:graphicFrameMk id="4" creationId="{360EAE89-5E42-A79F-1593-F39B5ECBB58E}"/>
          </ac:graphicFrameMkLst>
        </pc:graphicFrameChg>
        <pc:graphicFrameChg chg="add del mod">
          <ac:chgData name="Voicu, Dacian" userId="30e5b416-1797-4f46-9047-4d8e9d5e0327" providerId="ADAL" clId="{100EF3A0-AEF7-4F63-BCD6-BB5A627E8B99}" dt="2024-03-03T15:45:10.176" v="1812" actId="478"/>
          <ac:graphicFrameMkLst>
            <pc:docMk/>
            <pc:sldMk cId="1172120853" sldId="312"/>
            <ac:graphicFrameMk id="5" creationId="{79D19C68-A35F-74B4-FDCA-787E79F26ED1}"/>
          </ac:graphicFrameMkLst>
        </pc:graphicFrameChg>
        <pc:graphicFrameChg chg="del">
          <ac:chgData name="Voicu, Dacian" userId="30e5b416-1797-4f46-9047-4d8e9d5e0327" providerId="ADAL" clId="{100EF3A0-AEF7-4F63-BCD6-BB5A627E8B99}" dt="2024-03-03T05:47:48.297" v="1015" actId="478"/>
          <ac:graphicFrameMkLst>
            <pc:docMk/>
            <pc:sldMk cId="1172120853" sldId="312"/>
            <ac:graphicFrameMk id="16" creationId="{EBC16A2E-5552-CD53-61F2-6CED084452EF}"/>
          </ac:graphicFrameMkLst>
        </pc:graphicFrameChg>
        <pc:graphicFrameChg chg="add mod">
          <ac:chgData name="Voicu, Dacian" userId="30e5b416-1797-4f46-9047-4d8e9d5e0327" providerId="ADAL" clId="{100EF3A0-AEF7-4F63-BCD6-BB5A627E8B99}" dt="2024-03-03T15:45:13.454" v="1813"/>
          <ac:graphicFrameMkLst>
            <pc:docMk/>
            <pc:sldMk cId="1172120853" sldId="312"/>
            <ac:graphicFrameMk id="22" creationId="{F1F48437-87DA-A4BD-2D15-E3235CBC46DB}"/>
          </ac:graphicFrameMkLst>
        </pc:graphicFrameChg>
        <pc:picChg chg="del ord">
          <ac:chgData name="Voicu, Dacian" userId="30e5b416-1797-4f46-9047-4d8e9d5e0327" providerId="ADAL" clId="{100EF3A0-AEF7-4F63-BCD6-BB5A627E8B99}" dt="2024-03-03T05:49:43.626" v="1031" actId="478"/>
          <ac:picMkLst>
            <pc:docMk/>
            <pc:sldMk cId="1172120853" sldId="312"/>
            <ac:picMk id="7" creationId="{CC42BC70-599F-B34F-EF83-4770C7C3BB84}"/>
          </ac:picMkLst>
        </pc:picChg>
        <pc:picChg chg="add mod ord">
          <ac:chgData name="Voicu, Dacian" userId="30e5b416-1797-4f46-9047-4d8e9d5e0327" providerId="ADAL" clId="{100EF3A0-AEF7-4F63-BCD6-BB5A627E8B99}" dt="2024-03-03T09:19:48.709" v="1044" actId="167"/>
          <ac:picMkLst>
            <pc:docMk/>
            <pc:sldMk cId="1172120853" sldId="312"/>
            <ac:picMk id="11" creationId="{BAD2CA7D-DB38-EB50-50FF-1169AA3FFFA1}"/>
          </ac:picMkLst>
        </pc:picChg>
      </pc:sldChg>
      <pc:sldChg chg="addSp delSp modSp add del mod setBg">
        <pc:chgData name="Voicu, Dacian" userId="30e5b416-1797-4f46-9047-4d8e9d5e0327" providerId="ADAL" clId="{100EF3A0-AEF7-4F63-BCD6-BB5A627E8B99}" dt="2024-03-03T15:59:37.563" v="1822" actId="47"/>
        <pc:sldMkLst>
          <pc:docMk/>
          <pc:sldMk cId="2027711352" sldId="313"/>
        </pc:sldMkLst>
        <pc:spChg chg="mod">
          <ac:chgData name="Voicu, Dacian" userId="30e5b416-1797-4f46-9047-4d8e9d5e0327" providerId="ADAL" clId="{100EF3A0-AEF7-4F63-BCD6-BB5A627E8B99}" dt="2024-03-03T09:28:21.252" v="1089"/>
          <ac:spMkLst>
            <pc:docMk/>
            <pc:sldMk cId="2027711352" sldId="313"/>
            <ac:spMk id="2" creationId="{244C5A3F-BF63-9217-4270-43A1C4A1A7E1}"/>
          </ac:spMkLst>
        </pc:spChg>
        <pc:spChg chg="add del mod">
          <ac:chgData name="Voicu, Dacian" userId="30e5b416-1797-4f46-9047-4d8e9d5e0327" providerId="ADAL" clId="{100EF3A0-AEF7-4F63-BCD6-BB5A627E8B99}" dt="2024-03-03T09:52:48.758" v="1111" actId="12084"/>
          <ac:spMkLst>
            <pc:docMk/>
            <pc:sldMk cId="2027711352" sldId="313"/>
            <ac:spMk id="4" creationId="{B10D5F22-5F28-A4B9-971A-DBBD1B98ADF9}"/>
          </ac:spMkLst>
        </pc:spChg>
        <pc:spChg chg="add del mod">
          <ac:chgData name="Voicu, Dacian" userId="30e5b416-1797-4f46-9047-4d8e9d5e0327" providerId="ADAL" clId="{100EF3A0-AEF7-4F63-BCD6-BB5A627E8B99}" dt="2024-03-03T10:29:33.770" v="1220" actId="931"/>
          <ac:spMkLst>
            <pc:docMk/>
            <pc:sldMk cId="2027711352" sldId="313"/>
            <ac:spMk id="9" creationId="{A8B2C34C-1371-4A0E-F14E-13D15C848CCF}"/>
          </ac:spMkLst>
        </pc:spChg>
        <pc:spChg chg="mod">
          <ac:chgData name="Voicu, Dacian" userId="30e5b416-1797-4f46-9047-4d8e9d5e0327" providerId="ADAL" clId="{100EF3A0-AEF7-4F63-BCD6-BB5A627E8B99}" dt="2024-03-03T10:31:00.898" v="1235" actId="1035"/>
          <ac:spMkLst>
            <pc:docMk/>
            <pc:sldMk cId="2027711352" sldId="313"/>
            <ac:spMk id="12" creationId="{9C69795B-739C-6A22-8093-A2DC34516F0D}"/>
          </ac:spMkLst>
        </pc:spChg>
        <pc:spChg chg="mod">
          <ac:chgData name="Voicu, Dacian" userId="30e5b416-1797-4f46-9047-4d8e9d5e0327" providerId="ADAL" clId="{100EF3A0-AEF7-4F63-BCD6-BB5A627E8B99}" dt="2024-03-03T10:25:43.064" v="1216" actId="1076"/>
          <ac:spMkLst>
            <pc:docMk/>
            <pc:sldMk cId="2027711352" sldId="313"/>
            <ac:spMk id="13" creationId="{F7DDAC0B-145F-5426-CAB4-9D9526F87DF0}"/>
          </ac:spMkLst>
        </pc:spChg>
        <pc:spChg chg="mod">
          <ac:chgData name="Voicu, Dacian" userId="30e5b416-1797-4f46-9047-4d8e9d5e0327" providerId="ADAL" clId="{100EF3A0-AEF7-4F63-BCD6-BB5A627E8B99}" dt="2024-03-03T10:23:30.089" v="1202" actId="1076"/>
          <ac:spMkLst>
            <pc:docMk/>
            <pc:sldMk cId="2027711352" sldId="313"/>
            <ac:spMk id="14" creationId="{074BA892-C497-4E31-CD22-29CDBE8C0665}"/>
          </ac:spMkLst>
        </pc:spChg>
        <pc:grpChg chg="add mod">
          <ac:chgData name="Voicu, Dacian" userId="30e5b416-1797-4f46-9047-4d8e9d5e0327" providerId="ADAL" clId="{100EF3A0-AEF7-4F63-BCD6-BB5A627E8B99}" dt="2024-03-03T10:23:15.205" v="1201" actId="1076"/>
          <ac:grpSpMkLst>
            <pc:docMk/>
            <pc:sldMk cId="2027711352" sldId="313"/>
            <ac:grpSpMk id="10" creationId="{31404850-A1C7-F178-9A99-1BC8B8A3749B}"/>
          </ac:grpSpMkLst>
        </pc:grpChg>
        <pc:graphicFrameChg chg="del">
          <ac:chgData name="Voicu, Dacian" userId="30e5b416-1797-4f46-9047-4d8e9d5e0327" providerId="ADAL" clId="{100EF3A0-AEF7-4F63-BCD6-BB5A627E8B99}" dt="2024-03-03T09:51:14.769" v="1108" actId="478"/>
          <ac:graphicFrameMkLst>
            <pc:docMk/>
            <pc:sldMk cId="2027711352" sldId="313"/>
            <ac:graphicFrameMk id="5" creationId="{BBEE65B1-7B47-1618-2E60-D28FEB35D6D7}"/>
          </ac:graphicFrameMkLst>
        </pc:graphicFrameChg>
        <pc:graphicFrameChg chg="add mod">
          <ac:chgData name="Voicu, Dacian" userId="30e5b416-1797-4f46-9047-4d8e9d5e0327" providerId="ADAL" clId="{100EF3A0-AEF7-4F63-BCD6-BB5A627E8B99}" dt="2024-03-03T10:35:07.196" v="1269" actId="2711"/>
          <ac:graphicFrameMkLst>
            <pc:docMk/>
            <pc:sldMk cId="2027711352" sldId="313"/>
            <ac:graphicFrameMk id="7" creationId="{4093D78D-A1C2-F766-C2A1-A9053EB629C4}"/>
          </ac:graphicFrameMkLst>
        </pc:graphicFrameChg>
        <pc:graphicFrameChg chg="del">
          <ac:chgData name="Voicu, Dacian" userId="30e5b416-1797-4f46-9047-4d8e9d5e0327" providerId="ADAL" clId="{100EF3A0-AEF7-4F63-BCD6-BB5A627E8B99}" dt="2024-03-03T10:21:13.069" v="1125" actId="478"/>
          <ac:graphicFrameMkLst>
            <pc:docMk/>
            <pc:sldMk cId="2027711352" sldId="313"/>
            <ac:graphicFrameMk id="11" creationId="{F86B8F30-1E3A-C43D-E684-BC0424821C74}"/>
          </ac:graphicFrameMkLst>
        </pc:graphicFrameChg>
        <pc:picChg chg="add mod">
          <ac:chgData name="Voicu, Dacian" userId="30e5b416-1797-4f46-9047-4d8e9d5e0327" providerId="ADAL" clId="{100EF3A0-AEF7-4F63-BCD6-BB5A627E8B99}" dt="2024-03-03T10:31:58.169" v="1260"/>
          <ac:picMkLst>
            <pc:docMk/>
            <pc:sldMk cId="2027711352" sldId="313"/>
            <ac:picMk id="16" creationId="{6E46913B-31AB-946E-C523-63C9BF5D71E0}"/>
          </ac:picMkLst>
        </pc:picChg>
      </pc:sldChg>
      <pc:sldChg chg="addSp delSp modSp add mod modClrScheme chgLayout">
        <pc:chgData name="Voicu, Dacian" userId="30e5b416-1797-4f46-9047-4d8e9d5e0327" providerId="ADAL" clId="{100EF3A0-AEF7-4F63-BCD6-BB5A627E8B99}" dt="2024-03-03T15:57:54.694" v="1821" actId="14861"/>
        <pc:sldMkLst>
          <pc:docMk/>
          <pc:sldMk cId="463336451" sldId="314"/>
        </pc:sldMkLst>
        <pc:spChg chg="mod ord">
          <ac:chgData name="Voicu, Dacian" userId="30e5b416-1797-4f46-9047-4d8e9d5e0327" providerId="ADAL" clId="{100EF3A0-AEF7-4F63-BCD6-BB5A627E8B99}" dt="2024-03-03T09:38:46.359" v="1107"/>
          <ac:spMkLst>
            <pc:docMk/>
            <pc:sldMk cId="463336451" sldId="314"/>
            <ac:spMk id="2" creationId="{52EE9FDC-C3AE-5600-E229-5E642824537D}"/>
          </ac:spMkLst>
        </pc:spChg>
        <pc:spChg chg="add del mod ord">
          <ac:chgData name="Voicu, Dacian" userId="30e5b416-1797-4f46-9047-4d8e9d5e0327" providerId="ADAL" clId="{100EF3A0-AEF7-4F63-BCD6-BB5A627E8B99}" dt="2024-03-03T09:33:37.083" v="1096" actId="700"/>
          <ac:spMkLst>
            <pc:docMk/>
            <pc:sldMk cId="463336451" sldId="314"/>
            <ac:spMk id="3" creationId="{EA9F7228-43DF-E620-2A2F-D8C385C0329A}"/>
          </ac:spMkLst>
        </pc:spChg>
        <pc:spChg chg="add del mod">
          <ac:chgData name="Voicu, Dacian" userId="30e5b416-1797-4f46-9047-4d8e9d5e0327" providerId="ADAL" clId="{100EF3A0-AEF7-4F63-BCD6-BB5A627E8B99}" dt="2024-03-03T09:37:56.280" v="1106" actId="12084"/>
          <ac:spMkLst>
            <pc:docMk/>
            <pc:sldMk cId="463336451" sldId="314"/>
            <ac:spMk id="4" creationId="{701AD802-8705-08B5-4288-008E0DAB2652}"/>
          </ac:spMkLst>
        </pc:spChg>
        <pc:spChg chg="mod ord">
          <ac:chgData name="Voicu, Dacian" userId="30e5b416-1797-4f46-9047-4d8e9d5e0327" providerId="ADAL" clId="{100EF3A0-AEF7-4F63-BCD6-BB5A627E8B99}" dt="2024-03-03T09:33:37.083" v="1096" actId="700"/>
          <ac:spMkLst>
            <pc:docMk/>
            <pc:sldMk cId="463336451" sldId="314"/>
            <ac:spMk id="6" creationId="{B10D198F-B63A-5A43-3A86-F604CE3B8226}"/>
          </ac:spMkLst>
        </pc:spChg>
        <pc:spChg chg="add mod">
          <ac:chgData name="Voicu, Dacian" userId="30e5b416-1797-4f46-9047-4d8e9d5e0327" providerId="ADAL" clId="{100EF3A0-AEF7-4F63-BCD6-BB5A627E8B99}" dt="2024-03-03T10:32:56.715" v="1261" actId="478"/>
          <ac:spMkLst>
            <pc:docMk/>
            <pc:sldMk cId="463336451" sldId="314"/>
            <ac:spMk id="12" creationId="{711185DC-57AA-64B8-58F9-A454A3ACB174}"/>
          </ac:spMkLst>
        </pc:spChg>
        <pc:spChg chg="mod">
          <ac:chgData name="Voicu, Dacian" userId="30e5b416-1797-4f46-9047-4d8e9d5e0327" providerId="ADAL" clId="{100EF3A0-AEF7-4F63-BCD6-BB5A627E8B99}" dt="2024-03-03T10:33:19.765" v="1264"/>
          <ac:spMkLst>
            <pc:docMk/>
            <pc:sldMk cId="463336451" sldId="314"/>
            <ac:spMk id="15" creationId="{03EE32B2-4107-B7D6-4668-0DF8C018420C}"/>
          </ac:spMkLst>
        </pc:spChg>
        <pc:spChg chg="mod">
          <ac:chgData name="Voicu, Dacian" userId="30e5b416-1797-4f46-9047-4d8e9d5e0327" providerId="ADAL" clId="{100EF3A0-AEF7-4F63-BCD6-BB5A627E8B99}" dt="2024-03-03T10:33:19.765" v="1264"/>
          <ac:spMkLst>
            <pc:docMk/>
            <pc:sldMk cId="463336451" sldId="314"/>
            <ac:spMk id="16" creationId="{484F8AC3-8FBA-26AE-F289-0B2A209391EB}"/>
          </ac:spMkLst>
        </pc:spChg>
        <pc:spChg chg="mod">
          <ac:chgData name="Voicu, Dacian" userId="30e5b416-1797-4f46-9047-4d8e9d5e0327" providerId="ADAL" clId="{100EF3A0-AEF7-4F63-BCD6-BB5A627E8B99}" dt="2024-03-03T10:33:19.765" v="1264"/>
          <ac:spMkLst>
            <pc:docMk/>
            <pc:sldMk cId="463336451" sldId="314"/>
            <ac:spMk id="17" creationId="{F7568D87-1B95-9D39-3B7C-8AC53D32B924}"/>
          </ac:spMkLst>
        </pc:spChg>
        <pc:grpChg chg="add mod">
          <ac:chgData name="Voicu, Dacian" userId="30e5b416-1797-4f46-9047-4d8e9d5e0327" providerId="ADAL" clId="{100EF3A0-AEF7-4F63-BCD6-BB5A627E8B99}" dt="2024-03-03T10:33:19.765" v="1264"/>
          <ac:grpSpMkLst>
            <pc:docMk/>
            <pc:sldMk cId="463336451" sldId="314"/>
            <ac:grpSpMk id="14" creationId="{C4CF3232-1F24-8871-6377-C10AC42B4F8D}"/>
          </ac:grpSpMkLst>
        </pc:grpChg>
        <pc:graphicFrameChg chg="add mod">
          <ac:chgData name="Voicu, Dacian" userId="30e5b416-1797-4f46-9047-4d8e9d5e0327" providerId="ADAL" clId="{100EF3A0-AEF7-4F63-BCD6-BB5A627E8B99}" dt="2024-03-03T09:36:52.367" v="1103" actId="12084"/>
          <ac:graphicFrameMkLst>
            <pc:docMk/>
            <pc:sldMk cId="463336451" sldId="314"/>
            <ac:graphicFrameMk id="5" creationId="{AE613207-FA49-9EF7-5117-22E0AA2134FD}"/>
          </ac:graphicFrameMkLst>
        </pc:graphicFrameChg>
        <pc:graphicFrameChg chg="add mod">
          <ac:chgData name="Voicu, Dacian" userId="30e5b416-1797-4f46-9047-4d8e9d5e0327" providerId="ADAL" clId="{100EF3A0-AEF7-4F63-BCD6-BB5A627E8B99}" dt="2024-03-03T09:37:28.026" v="1105" actId="12084"/>
          <ac:graphicFrameMkLst>
            <pc:docMk/>
            <pc:sldMk cId="463336451" sldId="314"/>
            <ac:graphicFrameMk id="7" creationId="{6A3CF3B8-CAB6-A885-F15A-CD5916E63CE7}"/>
          </ac:graphicFrameMkLst>
        </pc:graphicFrameChg>
        <pc:graphicFrameChg chg="add mod">
          <ac:chgData name="Voicu, Dacian" userId="30e5b416-1797-4f46-9047-4d8e9d5e0327" providerId="ADAL" clId="{100EF3A0-AEF7-4F63-BCD6-BB5A627E8B99}" dt="2024-03-03T15:57:54.694" v="1821" actId="14861"/>
          <ac:graphicFrameMkLst>
            <pc:docMk/>
            <pc:sldMk cId="463336451" sldId="314"/>
            <ac:graphicFrameMk id="8" creationId="{C9483CF6-BFC9-F9DE-EAEC-CC9EC5922B74}"/>
          </ac:graphicFrameMkLst>
        </pc:graphicFrameChg>
        <pc:graphicFrameChg chg="del mod">
          <ac:chgData name="Voicu, Dacian" userId="30e5b416-1797-4f46-9047-4d8e9d5e0327" providerId="ADAL" clId="{100EF3A0-AEF7-4F63-BCD6-BB5A627E8B99}" dt="2024-03-03T09:32:52.701" v="1092" actId="478"/>
          <ac:graphicFrameMkLst>
            <pc:docMk/>
            <pc:sldMk cId="463336451" sldId="314"/>
            <ac:graphicFrameMk id="9" creationId="{E91A00CD-90FF-7192-4F15-7100A6A48FDA}"/>
          </ac:graphicFrameMkLst>
        </pc:graphicFrameChg>
        <pc:graphicFrameChg chg="del mod ord">
          <ac:chgData name="Voicu, Dacian" userId="30e5b416-1797-4f46-9047-4d8e9d5e0327" providerId="ADAL" clId="{100EF3A0-AEF7-4F63-BCD6-BB5A627E8B99}" dt="2024-03-03T10:32:56.715" v="1261" actId="478"/>
          <ac:graphicFrameMkLst>
            <pc:docMk/>
            <pc:sldMk cId="463336451" sldId="314"/>
            <ac:graphicFrameMk id="11" creationId="{302D9D25-5067-CAD5-FE87-A92554D93DF5}"/>
          </ac:graphicFrameMkLst>
        </pc:graphicFrameChg>
        <pc:picChg chg="add mod">
          <ac:chgData name="Voicu, Dacian" userId="30e5b416-1797-4f46-9047-4d8e9d5e0327" providerId="ADAL" clId="{100EF3A0-AEF7-4F63-BCD6-BB5A627E8B99}" dt="2024-03-03T11:22:08.160" v="1277" actId="1036"/>
          <ac:picMkLst>
            <pc:docMk/>
            <pc:sldMk cId="463336451" sldId="314"/>
            <ac:picMk id="13" creationId="{8F0E4A26-0A09-604E-D1EE-49A76DD86A36}"/>
          </ac:picMkLst>
        </pc:picChg>
      </pc:sldChg>
      <pc:sldChg chg="modSp add setBg">
        <pc:chgData name="Voicu, Dacian" userId="30e5b416-1797-4f46-9047-4d8e9d5e0327" providerId="ADAL" clId="{100EF3A0-AEF7-4F63-BCD6-BB5A627E8B99}" dt="2024-03-03T16:02:24.221" v="1823" actId="14861"/>
        <pc:sldMkLst>
          <pc:docMk/>
          <pc:sldMk cId="310073983" sldId="315"/>
        </pc:sldMkLst>
        <pc:graphicFrameChg chg="mod">
          <ac:chgData name="Voicu, Dacian" userId="30e5b416-1797-4f46-9047-4d8e9d5e0327" providerId="ADAL" clId="{100EF3A0-AEF7-4F63-BCD6-BB5A627E8B99}" dt="2024-03-03T16:02:24.221" v="1823" actId="14861"/>
          <ac:graphicFrameMkLst>
            <pc:docMk/>
            <pc:sldMk cId="310073983" sldId="315"/>
            <ac:graphicFrameMk id="7" creationId="{6B8BB552-992A-75FA-ADE1-8E56B5112676}"/>
          </ac:graphicFrameMkLst>
        </pc:graphicFrameChg>
      </pc:sldChg>
      <pc:sldChg chg="add del">
        <pc:chgData name="Voicu, Dacian" userId="30e5b416-1797-4f46-9047-4d8e9d5e0327" providerId="ADAL" clId="{100EF3A0-AEF7-4F63-BCD6-BB5A627E8B99}" dt="2024-03-03T09:33:01.282" v="1094"/>
        <pc:sldMkLst>
          <pc:docMk/>
          <pc:sldMk cId="620640025" sldId="315"/>
        </pc:sldMkLst>
      </pc:sldChg>
      <pc:sldChg chg="addSp delSp modSp add mod">
        <pc:chgData name="Voicu, Dacian" userId="30e5b416-1797-4f46-9047-4d8e9d5e0327" providerId="ADAL" clId="{100EF3A0-AEF7-4F63-BCD6-BB5A627E8B99}" dt="2024-03-03T11:23:39.095" v="1307" actId="14100"/>
        <pc:sldMkLst>
          <pc:docMk/>
          <pc:sldMk cId="103767823" sldId="316"/>
        </pc:sldMkLst>
        <pc:spChg chg="add del mod">
          <ac:chgData name="Voicu, Dacian" userId="30e5b416-1797-4f46-9047-4d8e9d5e0327" providerId="ADAL" clId="{100EF3A0-AEF7-4F63-BCD6-BB5A627E8B99}" dt="2024-03-03T11:22:53.596" v="1280" actId="22"/>
          <ac:spMkLst>
            <pc:docMk/>
            <pc:sldMk cId="103767823" sldId="316"/>
            <ac:spMk id="4" creationId="{CB45938D-59DF-E136-4C4D-D657245B0FF0}"/>
          </ac:spMkLst>
        </pc:spChg>
        <pc:graphicFrameChg chg="del">
          <ac:chgData name="Voicu, Dacian" userId="30e5b416-1797-4f46-9047-4d8e9d5e0327" providerId="ADAL" clId="{100EF3A0-AEF7-4F63-BCD6-BB5A627E8B99}" dt="2024-03-03T11:22:44.074" v="1279" actId="478"/>
          <ac:graphicFrameMkLst>
            <pc:docMk/>
            <pc:sldMk cId="103767823" sldId="316"/>
            <ac:graphicFrameMk id="7" creationId="{442FA84E-C264-D28A-5CC5-2F90DE55A097}"/>
          </ac:graphicFrameMkLst>
        </pc:graphicFrameChg>
        <pc:picChg chg="add mod ord">
          <ac:chgData name="Voicu, Dacian" userId="30e5b416-1797-4f46-9047-4d8e9d5e0327" providerId="ADAL" clId="{100EF3A0-AEF7-4F63-BCD6-BB5A627E8B99}" dt="2024-03-03T11:23:39.095" v="1307" actId="14100"/>
          <ac:picMkLst>
            <pc:docMk/>
            <pc:sldMk cId="103767823" sldId="316"/>
            <ac:picMk id="8" creationId="{C55A647D-27DE-412C-9B7E-DA23C772BCBB}"/>
          </ac:picMkLst>
        </pc:picChg>
      </pc:sldChg>
      <pc:sldChg chg="addSp delSp modSp add mod">
        <pc:chgData name="Voicu, Dacian" userId="30e5b416-1797-4f46-9047-4d8e9d5e0327" providerId="ADAL" clId="{100EF3A0-AEF7-4F63-BCD6-BB5A627E8B99}" dt="2024-03-03T14:58:18.796" v="1681" actId="207"/>
        <pc:sldMkLst>
          <pc:docMk/>
          <pc:sldMk cId="247187936" sldId="317"/>
        </pc:sldMkLst>
        <pc:spChg chg="mod">
          <ac:chgData name="Voicu, Dacian" userId="30e5b416-1797-4f46-9047-4d8e9d5e0327" providerId="ADAL" clId="{100EF3A0-AEF7-4F63-BCD6-BB5A627E8B99}" dt="2024-03-03T11:44:01.192" v="1309"/>
          <ac:spMkLst>
            <pc:docMk/>
            <pc:sldMk cId="247187936" sldId="317"/>
            <ac:spMk id="2" creationId="{10200DFB-85F5-0A59-02A2-76F197E50FBE}"/>
          </ac:spMkLst>
        </pc:spChg>
        <pc:spChg chg="add del">
          <ac:chgData name="Voicu, Dacian" userId="30e5b416-1797-4f46-9047-4d8e9d5e0327" providerId="ADAL" clId="{100EF3A0-AEF7-4F63-BCD6-BB5A627E8B99}" dt="2024-03-03T11:47:05.468" v="1314" actId="12084"/>
          <ac:spMkLst>
            <pc:docMk/>
            <pc:sldMk cId="247187936" sldId="317"/>
            <ac:spMk id="4" creationId="{0662CEE8-28B9-8C33-B50E-4458F14006F3}"/>
          </ac:spMkLst>
        </pc:spChg>
        <pc:spChg chg="add mod">
          <ac:chgData name="Voicu, Dacian" userId="30e5b416-1797-4f46-9047-4d8e9d5e0327" providerId="ADAL" clId="{100EF3A0-AEF7-4F63-BCD6-BB5A627E8B99}" dt="2024-03-03T14:36:19.029" v="1610" actId="207"/>
          <ac:spMkLst>
            <pc:docMk/>
            <pc:sldMk cId="247187936" sldId="317"/>
            <ac:spMk id="13" creationId="{38FBBADB-77BE-140C-0EA5-3AD34EEC6FC4}"/>
          </ac:spMkLst>
        </pc:spChg>
        <pc:graphicFrameChg chg="add mod">
          <ac:chgData name="Voicu, Dacian" userId="30e5b416-1797-4f46-9047-4d8e9d5e0327" providerId="ADAL" clId="{100EF3A0-AEF7-4F63-BCD6-BB5A627E8B99}" dt="2024-03-03T11:45:47.089" v="1312" actId="12084"/>
          <ac:graphicFrameMkLst>
            <pc:docMk/>
            <pc:sldMk cId="247187936" sldId="317"/>
            <ac:graphicFrameMk id="5" creationId="{CE5A18D7-4FF9-74A3-89FE-75396EABF94E}"/>
          </ac:graphicFrameMkLst>
        </pc:graphicFrameChg>
        <pc:graphicFrameChg chg="add mod modGraphic">
          <ac:chgData name="Voicu, Dacian" userId="30e5b416-1797-4f46-9047-4d8e9d5e0327" providerId="ADAL" clId="{100EF3A0-AEF7-4F63-BCD6-BB5A627E8B99}" dt="2024-03-03T14:58:18.796" v="1681" actId="207"/>
          <ac:graphicFrameMkLst>
            <pc:docMk/>
            <pc:sldMk cId="247187936" sldId="317"/>
            <ac:graphicFrameMk id="7" creationId="{1C2CB39E-8255-9EAE-FABE-746F207819CE}"/>
          </ac:graphicFrameMkLst>
        </pc:graphicFrameChg>
        <pc:graphicFrameChg chg="del">
          <ac:chgData name="Voicu, Dacian" userId="30e5b416-1797-4f46-9047-4d8e9d5e0327" providerId="ADAL" clId="{100EF3A0-AEF7-4F63-BCD6-BB5A627E8B99}" dt="2024-03-03T11:45:08.602" v="1310" actId="478"/>
          <ac:graphicFrameMkLst>
            <pc:docMk/>
            <pc:sldMk cId="247187936" sldId="317"/>
            <ac:graphicFrameMk id="9" creationId="{5B93C50A-7196-97B3-86EA-B2A6F8E7BF5B}"/>
          </ac:graphicFrameMkLst>
        </pc:graphicFrameChg>
        <pc:graphicFrameChg chg="del">
          <ac:chgData name="Voicu, Dacian" userId="30e5b416-1797-4f46-9047-4d8e9d5e0327" providerId="ADAL" clId="{100EF3A0-AEF7-4F63-BCD6-BB5A627E8B99}" dt="2024-03-03T13:33:15.435" v="1322" actId="478"/>
          <ac:graphicFrameMkLst>
            <pc:docMk/>
            <pc:sldMk cId="247187936" sldId="317"/>
            <ac:graphicFrameMk id="11" creationId="{317BF228-85E5-0058-ACB6-F087C8AB1824}"/>
          </ac:graphicFrameMkLst>
        </pc:graphicFrameChg>
        <pc:picChg chg="add del mod ord">
          <ac:chgData name="Voicu, Dacian" userId="30e5b416-1797-4f46-9047-4d8e9d5e0327" providerId="ADAL" clId="{100EF3A0-AEF7-4F63-BCD6-BB5A627E8B99}" dt="2024-03-03T13:44:16.807" v="1408" actId="478"/>
          <ac:picMkLst>
            <pc:docMk/>
            <pc:sldMk cId="247187936" sldId="317"/>
            <ac:picMk id="10" creationId="{A1B558A4-64BD-2A68-BFE0-D46D9E5D37DC}"/>
          </ac:picMkLst>
        </pc:picChg>
        <pc:picChg chg="add mod">
          <ac:chgData name="Voicu, Dacian" userId="30e5b416-1797-4f46-9047-4d8e9d5e0327" providerId="ADAL" clId="{100EF3A0-AEF7-4F63-BCD6-BB5A627E8B99}" dt="2024-03-03T13:45:30.778" v="1513" actId="339"/>
          <ac:picMkLst>
            <pc:docMk/>
            <pc:sldMk cId="247187936" sldId="317"/>
            <ac:picMk id="14" creationId="{79E6150F-F358-A504-A56C-611DE3610641}"/>
          </ac:picMkLst>
        </pc:picChg>
      </pc:sldChg>
      <pc:sldChg chg="addSp delSp modSp add mod">
        <pc:chgData name="Voicu, Dacian" userId="30e5b416-1797-4f46-9047-4d8e9d5e0327" providerId="ADAL" clId="{100EF3A0-AEF7-4F63-BCD6-BB5A627E8B99}" dt="2024-03-03T14:56:17.123" v="1675" actId="207"/>
        <pc:sldMkLst>
          <pc:docMk/>
          <pc:sldMk cId="1161171757" sldId="318"/>
        </pc:sldMkLst>
        <pc:spChg chg="add del">
          <ac:chgData name="Voicu, Dacian" userId="30e5b416-1797-4f46-9047-4d8e9d5e0327" providerId="ADAL" clId="{100EF3A0-AEF7-4F63-BCD6-BB5A627E8B99}" dt="2024-03-03T13:38:07.193" v="1343" actId="12084"/>
          <ac:spMkLst>
            <pc:docMk/>
            <pc:sldMk cId="1161171757" sldId="318"/>
            <ac:spMk id="4" creationId="{3CA0A92B-5ABA-1959-9F2F-C778CE2C510B}"/>
          </ac:spMkLst>
        </pc:spChg>
        <pc:spChg chg="mod">
          <ac:chgData name="Voicu, Dacian" userId="30e5b416-1797-4f46-9047-4d8e9d5e0327" providerId="ADAL" clId="{100EF3A0-AEF7-4F63-BCD6-BB5A627E8B99}" dt="2024-03-03T14:36:49.335" v="1611" actId="207"/>
          <ac:spMkLst>
            <pc:docMk/>
            <pc:sldMk cId="1161171757" sldId="318"/>
            <ac:spMk id="13" creationId="{8073CA77-91CA-CFFC-792A-3124F5E63CFB}"/>
          </ac:spMkLst>
        </pc:spChg>
        <pc:graphicFrameChg chg="add mod modGraphic">
          <ac:chgData name="Voicu, Dacian" userId="30e5b416-1797-4f46-9047-4d8e9d5e0327" providerId="ADAL" clId="{100EF3A0-AEF7-4F63-BCD6-BB5A627E8B99}" dt="2024-03-03T14:56:17.123" v="1675" actId="207"/>
          <ac:graphicFrameMkLst>
            <pc:docMk/>
            <pc:sldMk cId="1161171757" sldId="318"/>
            <ac:graphicFrameMk id="5" creationId="{8D600B4A-ED76-39D5-A04A-86341866061B}"/>
          </ac:graphicFrameMkLst>
        </pc:graphicFrameChg>
        <pc:graphicFrameChg chg="del">
          <ac:chgData name="Voicu, Dacian" userId="30e5b416-1797-4f46-9047-4d8e9d5e0327" providerId="ADAL" clId="{100EF3A0-AEF7-4F63-BCD6-BB5A627E8B99}" dt="2024-03-03T13:37:31.634" v="1339" actId="478"/>
          <ac:graphicFrameMkLst>
            <pc:docMk/>
            <pc:sldMk cId="1161171757" sldId="318"/>
            <ac:graphicFrameMk id="7" creationId="{018BD88B-0BBA-2AD6-8F61-149CFBF58022}"/>
          </ac:graphicFrameMkLst>
        </pc:graphicFrameChg>
        <pc:picChg chg="add mod">
          <ac:chgData name="Voicu, Dacian" userId="30e5b416-1797-4f46-9047-4d8e9d5e0327" providerId="ADAL" clId="{100EF3A0-AEF7-4F63-BCD6-BB5A627E8B99}" dt="2024-03-03T13:45:53.533" v="1515"/>
          <ac:picMkLst>
            <pc:docMk/>
            <pc:sldMk cId="1161171757" sldId="318"/>
            <ac:picMk id="8" creationId="{5E75A818-5346-0D9D-F72F-1012C24BFB5D}"/>
          </ac:picMkLst>
        </pc:picChg>
        <pc:picChg chg="del mod">
          <ac:chgData name="Voicu, Dacian" userId="30e5b416-1797-4f46-9047-4d8e9d5e0327" providerId="ADAL" clId="{100EF3A0-AEF7-4F63-BCD6-BB5A627E8B99}" dt="2024-03-03T13:45:52.816" v="1514" actId="478"/>
          <ac:picMkLst>
            <pc:docMk/>
            <pc:sldMk cId="1161171757" sldId="318"/>
            <ac:picMk id="10" creationId="{537BC6C1-D7C5-0D54-21C7-E4F54DEA9222}"/>
          </ac:picMkLst>
        </pc:picChg>
      </pc:sldChg>
      <pc:sldChg chg="addSp delSp modSp add mod">
        <pc:chgData name="Voicu, Dacian" userId="30e5b416-1797-4f46-9047-4d8e9d5e0327" providerId="ADAL" clId="{100EF3A0-AEF7-4F63-BCD6-BB5A627E8B99}" dt="2024-03-03T14:36:59.355" v="1612" actId="207"/>
        <pc:sldMkLst>
          <pc:docMk/>
          <pc:sldMk cId="174437832" sldId="319"/>
        </pc:sldMkLst>
        <pc:spChg chg="mod">
          <ac:chgData name="Voicu, Dacian" userId="30e5b416-1797-4f46-9047-4d8e9d5e0327" providerId="ADAL" clId="{100EF3A0-AEF7-4F63-BCD6-BB5A627E8B99}" dt="2024-03-03T14:36:59.355" v="1612" actId="207"/>
          <ac:spMkLst>
            <pc:docMk/>
            <pc:sldMk cId="174437832" sldId="319"/>
            <ac:spMk id="13" creationId="{97C179D7-40DF-7A76-C4DE-2295C46232FD}"/>
          </ac:spMkLst>
        </pc:spChg>
        <pc:graphicFrameChg chg="del mod">
          <ac:chgData name="Voicu, Dacian" userId="30e5b416-1797-4f46-9047-4d8e9d5e0327" providerId="ADAL" clId="{100EF3A0-AEF7-4F63-BCD6-BB5A627E8B99}" dt="2024-03-03T13:46:18.687" v="1518" actId="478"/>
          <ac:graphicFrameMkLst>
            <pc:docMk/>
            <pc:sldMk cId="174437832" sldId="319"/>
            <ac:graphicFrameMk id="5" creationId="{8D374C18-A458-5C82-B420-9002AF01B50E}"/>
          </ac:graphicFrameMkLst>
        </pc:graphicFrameChg>
        <pc:picChg chg="add mod">
          <ac:chgData name="Voicu, Dacian" userId="30e5b416-1797-4f46-9047-4d8e9d5e0327" providerId="ADAL" clId="{100EF3A0-AEF7-4F63-BCD6-BB5A627E8B99}" dt="2024-03-03T13:47:32.796" v="1522" actId="14100"/>
          <ac:picMkLst>
            <pc:docMk/>
            <pc:sldMk cId="174437832" sldId="319"/>
            <ac:picMk id="4" creationId="{149A8870-1938-0ECA-62B9-BCA9C61DC85E}"/>
          </ac:picMkLst>
        </pc:picChg>
      </pc:sldChg>
      <pc:sldChg chg="add del">
        <pc:chgData name="Voicu, Dacian" userId="30e5b416-1797-4f46-9047-4d8e9d5e0327" providerId="ADAL" clId="{100EF3A0-AEF7-4F63-BCD6-BB5A627E8B99}" dt="2024-03-03T13:37:38.171" v="1341"/>
        <pc:sldMkLst>
          <pc:docMk/>
          <pc:sldMk cId="1211671862" sldId="319"/>
        </pc:sldMkLst>
      </pc:sldChg>
      <pc:sldChg chg="addSp delSp modSp add mod">
        <pc:chgData name="Voicu, Dacian" userId="30e5b416-1797-4f46-9047-4d8e9d5e0327" providerId="ADAL" clId="{100EF3A0-AEF7-4F63-BCD6-BB5A627E8B99}" dt="2024-03-03T14:48:46.578" v="1655"/>
        <pc:sldMkLst>
          <pc:docMk/>
          <pc:sldMk cId="96768901" sldId="320"/>
        </pc:sldMkLst>
        <pc:spChg chg="mod">
          <ac:chgData name="Voicu, Dacian" userId="30e5b416-1797-4f46-9047-4d8e9d5e0327" providerId="ADAL" clId="{100EF3A0-AEF7-4F63-BCD6-BB5A627E8B99}" dt="2024-03-03T14:30:42.310" v="1590"/>
          <ac:spMkLst>
            <pc:docMk/>
            <pc:sldMk cId="96768901" sldId="320"/>
            <ac:spMk id="2" creationId="{CD4CC45D-8F2E-4088-A402-6A7AA168CDD0}"/>
          </ac:spMkLst>
        </pc:spChg>
        <pc:spChg chg="add del mod">
          <ac:chgData name="Voicu, Dacian" userId="30e5b416-1797-4f46-9047-4d8e9d5e0327" providerId="ADAL" clId="{100EF3A0-AEF7-4F63-BCD6-BB5A627E8B99}" dt="2024-03-03T14:32:47.129" v="1595" actId="12084"/>
          <ac:spMkLst>
            <pc:docMk/>
            <pc:sldMk cId="96768901" sldId="320"/>
            <ac:spMk id="4" creationId="{A56614AE-6FD8-AA2A-E3EA-5C258D0809A5}"/>
          </ac:spMkLst>
        </pc:spChg>
        <pc:spChg chg="add del mod">
          <ac:chgData name="Voicu, Dacian" userId="30e5b416-1797-4f46-9047-4d8e9d5e0327" providerId="ADAL" clId="{100EF3A0-AEF7-4F63-BCD6-BB5A627E8B99}" dt="2024-03-03T14:43:39.535" v="1619" actId="931"/>
          <ac:spMkLst>
            <pc:docMk/>
            <pc:sldMk cId="96768901" sldId="320"/>
            <ac:spMk id="11" creationId="{8F5C9DF9-CEA3-91D7-9BC0-96C6EF69B43D}"/>
          </ac:spMkLst>
        </pc:spChg>
        <pc:spChg chg="del">
          <ac:chgData name="Voicu, Dacian" userId="30e5b416-1797-4f46-9047-4d8e9d5e0327" providerId="ADAL" clId="{100EF3A0-AEF7-4F63-BCD6-BB5A627E8B99}" dt="2024-03-03T14:35:54.121" v="1609" actId="478"/>
          <ac:spMkLst>
            <pc:docMk/>
            <pc:sldMk cId="96768901" sldId="320"/>
            <ac:spMk id="13" creationId="{F25404D1-75DA-391B-0E54-665034D1D787}"/>
          </ac:spMkLst>
        </pc:spChg>
        <pc:graphicFrameChg chg="add mod">
          <ac:chgData name="Voicu, Dacian" userId="30e5b416-1797-4f46-9047-4d8e9d5e0327" providerId="ADAL" clId="{100EF3A0-AEF7-4F63-BCD6-BB5A627E8B99}" dt="2024-03-03T14:32:20.077" v="1593" actId="12084"/>
          <ac:graphicFrameMkLst>
            <pc:docMk/>
            <pc:sldMk cId="96768901" sldId="320"/>
            <ac:graphicFrameMk id="5" creationId="{106212DF-196F-C6AA-F472-CE2F104ACD52}"/>
          </ac:graphicFrameMkLst>
        </pc:graphicFrameChg>
        <pc:graphicFrameChg chg="del">
          <ac:chgData name="Voicu, Dacian" userId="30e5b416-1797-4f46-9047-4d8e9d5e0327" providerId="ADAL" clId="{100EF3A0-AEF7-4F63-BCD6-BB5A627E8B99}" dt="2024-03-03T14:30:35.669" v="1589" actId="478"/>
          <ac:graphicFrameMkLst>
            <pc:docMk/>
            <pc:sldMk cId="96768901" sldId="320"/>
            <ac:graphicFrameMk id="7" creationId="{280AFB2A-D005-E8D8-80EB-E676B1C1AB06}"/>
          </ac:graphicFrameMkLst>
        </pc:graphicFrameChg>
        <pc:graphicFrameChg chg="add mod">
          <ac:chgData name="Voicu, Dacian" userId="30e5b416-1797-4f46-9047-4d8e9d5e0327" providerId="ADAL" clId="{100EF3A0-AEF7-4F63-BCD6-BB5A627E8B99}" dt="2024-03-03T14:48:46.578" v="1655"/>
          <ac:graphicFrameMkLst>
            <pc:docMk/>
            <pc:sldMk cId="96768901" sldId="320"/>
            <ac:graphicFrameMk id="8" creationId="{5D14455D-3996-9BCE-00C1-A66A169355A6}"/>
          </ac:graphicFrameMkLst>
        </pc:graphicFrameChg>
        <pc:picChg chg="add del mod">
          <ac:chgData name="Voicu, Dacian" userId="30e5b416-1797-4f46-9047-4d8e9d5e0327" providerId="ADAL" clId="{100EF3A0-AEF7-4F63-BCD6-BB5A627E8B99}" dt="2024-03-03T14:42:13.842" v="1618" actId="478"/>
          <ac:picMkLst>
            <pc:docMk/>
            <pc:sldMk cId="96768901" sldId="320"/>
            <ac:picMk id="10" creationId="{EED78F84-CCA5-24B7-FF45-60C915CC722E}"/>
          </ac:picMkLst>
        </pc:picChg>
        <pc:picChg chg="del">
          <ac:chgData name="Voicu, Dacian" userId="30e5b416-1797-4f46-9047-4d8e9d5e0327" providerId="ADAL" clId="{100EF3A0-AEF7-4F63-BCD6-BB5A627E8B99}" dt="2024-03-03T14:41:14.175" v="1613" actId="478"/>
          <ac:picMkLst>
            <pc:docMk/>
            <pc:sldMk cId="96768901" sldId="320"/>
            <ac:picMk id="14" creationId="{8E608DEF-AFC2-2CB9-0404-8FC651B55DEC}"/>
          </ac:picMkLst>
        </pc:picChg>
        <pc:picChg chg="add mod modCrop">
          <ac:chgData name="Voicu, Dacian" userId="30e5b416-1797-4f46-9047-4d8e9d5e0327" providerId="ADAL" clId="{100EF3A0-AEF7-4F63-BCD6-BB5A627E8B99}" dt="2024-03-03T14:48:29.318" v="1654" actId="1440"/>
          <ac:picMkLst>
            <pc:docMk/>
            <pc:sldMk cId="96768901" sldId="320"/>
            <ac:picMk id="15" creationId="{F04221F8-5E4C-4626-AAA7-7114186D3B23}"/>
          </ac:picMkLst>
        </pc:picChg>
      </pc:sldChg>
      <pc:sldChg chg="modSp add">
        <pc:chgData name="Voicu, Dacian" userId="30e5b416-1797-4f46-9047-4d8e9d5e0327" providerId="ADAL" clId="{100EF3A0-AEF7-4F63-BCD6-BB5A627E8B99}" dt="2024-03-03T14:53:48.677" v="1667" actId="207"/>
        <pc:sldMkLst>
          <pc:docMk/>
          <pc:sldMk cId="4142485208" sldId="321"/>
        </pc:sldMkLst>
        <pc:graphicFrameChg chg="mod">
          <ac:chgData name="Voicu, Dacian" userId="30e5b416-1797-4f46-9047-4d8e9d5e0327" providerId="ADAL" clId="{100EF3A0-AEF7-4F63-BCD6-BB5A627E8B99}" dt="2024-03-03T14:53:48.677" v="1667" actId="207"/>
          <ac:graphicFrameMkLst>
            <pc:docMk/>
            <pc:sldMk cId="4142485208" sldId="321"/>
            <ac:graphicFrameMk id="8" creationId="{1722AD03-AEDA-CB5A-181B-DA43747C9EC9}"/>
          </ac:graphicFrameMkLst>
        </pc:graphicFrameChg>
      </pc:sldChg>
      <pc:sldChg chg="add del">
        <pc:chgData name="Voicu, Dacian" userId="30e5b416-1797-4f46-9047-4d8e9d5e0327" providerId="ADAL" clId="{100EF3A0-AEF7-4F63-BCD6-BB5A627E8B99}" dt="2024-03-03T15:43:57.579" v="1801"/>
        <pc:sldMkLst>
          <pc:docMk/>
          <pc:sldMk cId="2014746241" sldId="322"/>
        </pc:sldMkLst>
      </pc:sldChg>
      <pc:sldChg chg="add del">
        <pc:chgData name="Voicu, Dacian" userId="30e5b416-1797-4f46-9047-4d8e9d5e0327" providerId="ADAL" clId="{100EF3A0-AEF7-4F63-BCD6-BB5A627E8B99}" dt="2024-03-03T15:43:54.913" v="1800"/>
        <pc:sldMkLst>
          <pc:docMk/>
          <pc:sldMk cId="2992723623" sldId="323"/>
        </pc:sldMkLst>
      </pc:sldChg>
      <pc:sldMasterChg chg="modSldLayout">
        <pc:chgData name="Voicu, Dacian" userId="30e5b416-1797-4f46-9047-4d8e9d5e0327" providerId="ADAL" clId="{100EF3A0-AEF7-4F63-BCD6-BB5A627E8B99}" dt="2024-03-03T15:41:22.708" v="1795"/>
        <pc:sldMasterMkLst>
          <pc:docMk/>
          <pc:sldMasterMk cId="946163275" sldId="2147483648"/>
        </pc:sldMasterMkLst>
        <pc:sldLayoutChg chg="setBg">
          <pc:chgData name="Voicu, Dacian" userId="30e5b416-1797-4f46-9047-4d8e9d5e0327" providerId="ADAL" clId="{100EF3A0-AEF7-4F63-BCD6-BB5A627E8B99}" dt="2024-03-03T15:41:22.708" v="1795"/>
          <pc:sldLayoutMkLst>
            <pc:docMk/>
            <pc:sldMasterMk cId="946163275" sldId="2147483648"/>
            <pc:sldLayoutMk cId="2218115592" sldId="2147483662"/>
          </pc:sldLayoutMkLst>
        </pc:sldLayoutChg>
        <pc:sldLayoutChg chg="setBg">
          <pc:chgData name="Voicu, Dacian" userId="30e5b416-1797-4f46-9047-4d8e9d5e0327" providerId="ADAL" clId="{100EF3A0-AEF7-4F63-BCD6-BB5A627E8B99}" dt="2024-03-03T15:41:22.708" v="1795"/>
          <pc:sldLayoutMkLst>
            <pc:docMk/>
            <pc:sldMasterMk cId="946163275" sldId="2147483648"/>
            <pc:sldLayoutMk cId="4094738917" sldId="2147483663"/>
          </pc:sldLayoutMkLst>
        </pc:sldLayoutChg>
      </pc:sldMaster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6" Type="http://schemas.openxmlformats.org/officeDocument/2006/relationships/image" Target="../media/image19.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diagrams/_rels/data7.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sv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s>
</file>

<file path=ppt/diagrams/_rels/data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6" Type="http://schemas.openxmlformats.org/officeDocument/2006/relationships/image" Target="../media/image19.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diagrams/_rels/drawing7.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sv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s>
</file>

<file path=ppt/diagrams/_rels/drawing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B4482E-7035-4CEC-9C16-1EBE08F4FB78}"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ro-RO"/>
        </a:p>
      </dgm:t>
    </dgm:pt>
    <dgm:pt modelId="{3B4ADCB4-F6BE-41FD-8B37-07CDF1A132F5}">
      <dgm:prSet custT="1"/>
      <dgm:spPr/>
      <dgm:t>
        <a:bodyPr/>
        <a:lstStyle/>
        <a:p>
          <a:r>
            <a:rPr lang="ro-RO" sz="850" dirty="0">
              <a:latin typeface="Segoe UI" panose="020B0502040204020203" pitchFamily="34" charset="0"/>
              <a:cs typeface="Segoe UI" panose="020B0502040204020203" pitchFamily="34" charset="0"/>
            </a:rPr>
            <a:t>Metodologia QRQC (Quick Response Quality Control) </a:t>
          </a:r>
        </a:p>
      </dgm:t>
    </dgm:pt>
    <dgm:pt modelId="{0486047D-CB81-4A1D-802C-603A0450A50A}" type="parTrans" cxnId="{E35029D6-1634-4085-BCFF-58F057C2F670}">
      <dgm:prSet/>
      <dgm:spPr/>
      <dgm:t>
        <a:bodyPr/>
        <a:lstStyle/>
        <a:p>
          <a:endParaRPr lang="ro-RO" sz="850">
            <a:latin typeface="Segoe UI" panose="020B0502040204020203" pitchFamily="34" charset="0"/>
            <a:cs typeface="Segoe UI" panose="020B0502040204020203" pitchFamily="34" charset="0"/>
          </a:endParaRPr>
        </a:p>
      </dgm:t>
    </dgm:pt>
    <dgm:pt modelId="{1A8FF252-B983-4405-8D49-B7ED8A4DF8D7}" type="sibTrans" cxnId="{E35029D6-1634-4085-BCFF-58F057C2F670}">
      <dgm:prSet/>
      <dgm:spPr/>
      <dgm:t>
        <a:bodyPr/>
        <a:lstStyle/>
        <a:p>
          <a:endParaRPr lang="ro-RO" sz="850">
            <a:latin typeface="Segoe UI" panose="020B0502040204020203" pitchFamily="34" charset="0"/>
            <a:cs typeface="Segoe UI" panose="020B0502040204020203" pitchFamily="34" charset="0"/>
          </a:endParaRPr>
        </a:p>
      </dgm:t>
    </dgm:pt>
    <dgm:pt modelId="{EBC06301-3482-45D3-A9A6-F5DD2AC5D10D}">
      <dgm:prSet custT="1"/>
      <dgm:spPr/>
      <dgm:t>
        <a:bodyPr/>
        <a:lstStyle/>
        <a:p>
          <a:r>
            <a:rPr lang="ro-RO" sz="850" dirty="0">
              <a:latin typeface="Segoe UI" panose="020B0502040204020203" pitchFamily="34" charset="0"/>
              <a:cs typeface="Segoe UI" panose="020B0502040204020203" pitchFamily="34" charset="0"/>
            </a:rPr>
            <a:t>Clarifică Problema</a:t>
          </a:r>
        </a:p>
      </dgm:t>
    </dgm:pt>
    <dgm:pt modelId="{109FE474-8BF4-418E-842B-AA8AF695C794}" type="parTrans" cxnId="{72046C97-D1FE-4420-8212-CC0D0A704FB4}">
      <dgm:prSet/>
      <dgm:spPr/>
      <dgm:t>
        <a:bodyPr/>
        <a:lstStyle/>
        <a:p>
          <a:endParaRPr lang="ro-RO" sz="850">
            <a:latin typeface="Segoe UI" panose="020B0502040204020203" pitchFamily="34" charset="0"/>
            <a:cs typeface="Segoe UI" panose="020B0502040204020203" pitchFamily="34" charset="0"/>
          </a:endParaRPr>
        </a:p>
      </dgm:t>
    </dgm:pt>
    <dgm:pt modelId="{A0547D3C-842B-4617-A6F7-10505941DCFC}" type="sibTrans" cxnId="{72046C97-D1FE-4420-8212-CC0D0A704FB4}">
      <dgm:prSet/>
      <dgm:spPr/>
      <dgm:t>
        <a:bodyPr/>
        <a:lstStyle/>
        <a:p>
          <a:endParaRPr lang="ro-RO" sz="850">
            <a:latin typeface="Segoe UI" panose="020B0502040204020203" pitchFamily="34" charset="0"/>
            <a:cs typeface="Segoe UI" panose="020B0502040204020203" pitchFamily="34" charset="0"/>
          </a:endParaRPr>
        </a:p>
      </dgm:t>
    </dgm:pt>
    <dgm:pt modelId="{355E4E96-DD54-4957-A090-2CAB5AC25E42}">
      <dgm:prSet custT="1"/>
      <dgm:spPr/>
      <dgm:t>
        <a:bodyPr/>
        <a:lstStyle/>
        <a:p>
          <a:r>
            <a:rPr lang="ro-RO" sz="850" dirty="0">
              <a:latin typeface="Segoe UI" panose="020B0502040204020203" pitchFamily="34" charset="0"/>
              <a:cs typeface="Segoe UI" panose="020B0502040204020203" pitchFamily="34" charset="0"/>
            </a:rPr>
            <a:t>Pasul inițial al descrierii problemei ajută la înțelegerea clară a ceea ce merge greșit. Asigură că toți cei implicați au o înțelegere comună a situației, evitând confuzia și neînțelegerile. </a:t>
          </a:r>
          <a:r>
            <a:rPr lang="en-US" sz="850" dirty="0" err="1">
              <a:latin typeface="Segoe UI" panose="020B0502040204020203" pitchFamily="34" charset="0"/>
              <a:cs typeface="Segoe UI" panose="020B0502040204020203" pitchFamily="34" charset="0"/>
            </a:rPr>
            <a:t>Această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claritate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este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esențială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pentru</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rezolvarea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eficientă</a:t>
          </a:r>
          <a:r>
            <a:rPr lang="en-US" sz="850" dirty="0">
              <a:latin typeface="Segoe UI" panose="020B0502040204020203" pitchFamily="34" charset="0"/>
              <a:cs typeface="Segoe UI" panose="020B0502040204020203" pitchFamily="34" charset="0"/>
            </a:rPr>
            <a:t> a </a:t>
          </a:r>
          <a:r>
            <a:rPr lang="en-US" sz="850" dirty="0" err="1">
              <a:latin typeface="Segoe UI" panose="020B0502040204020203" pitchFamily="34" charset="0"/>
              <a:cs typeface="Segoe UI" panose="020B0502040204020203" pitchFamily="34" charset="0"/>
            </a:rPr>
            <a:t>problemei</a:t>
          </a:r>
          <a:r>
            <a:rPr lang="en-US" sz="850" dirty="0">
              <a:latin typeface="Segoe UI" panose="020B0502040204020203" pitchFamily="34" charset="0"/>
              <a:cs typeface="Segoe UI" panose="020B0502040204020203" pitchFamily="34" charset="0"/>
            </a:rPr>
            <a:t>.</a:t>
          </a:r>
          <a:endParaRPr lang="ro-RO" sz="850" dirty="0">
            <a:latin typeface="Segoe UI" panose="020B0502040204020203" pitchFamily="34" charset="0"/>
            <a:cs typeface="Segoe UI" panose="020B0502040204020203" pitchFamily="34" charset="0"/>
          </a:endParaRPr>
        </a:p>
      </dgm:t>
    </dgm:pt>
    <dgm:pt modelId="{EE7D7D90-E396-46D5-A8A0-8086FDFC2EB2}" type="parTrans" cxnId="{B4FA2663-5142-4966-A0E1-813BECE62372}">
      <dgm:prSet/>
      <dgm:spPr/>
      <dgm:t>
        <a:bodyPr/>
        <a:lstStyle/>
        <a:p>
          <a:endParaRPr lang="ro-RO" sz="850">
            <a:latin typeface="Segoe UI" panose="020B0502040204020203" pitchFamily="34" charset="0"/>
            <a:cs typeface="Segoe UI" panose="020B0502040204020203" pitchFamily="34" charset="0"/>
          </a:endParaRPr>
        </a:p>
      </dgm:t>
    </dgm:pt>
    <dgm:pt modelId="{D93F6B95-53D0-4E4A-BD09-FA07A610923C}" type="sibTrans" cxnId="{B4FA2663-5142-4966-A0E1-813BECE62372}">
      <dgm:prSet/>
      <dgm:spPr/>
      <dgm:t>
        <a:bodyPr/>
        <a:lstStyle/>
        <a:p>
          <a:endParaRPr lang="ro-RO" sz="850">
            <a:latin typeface="Segoe UI" panose="020B0502040204020203" pitchFamily="34" charset="0"/>
            <a:cs typeface="Segoe UI" panose="020B0502040204020203" pitchFamily="34" charset="0"/>
          </a:endParaRPr>
        </a:p>
      </dgm:t>
    </dgm:pt>
    <dgm:pt modelId="{3799DD05-C38D-48DA-A678-85EA07FBE5E0}">
      <dgm:prSet custT="1"/>
      <dgm:spPr/>
      <dgm:t>
        <a:bodyPr/>
        <a:lstStyle/>
        <a:p>
          <a:r>
            <a:rPr lang="en-US" sz="850" dirty="0" err="1">
              <a:latin typeface="Segoe UI" panose="020B0502040204020203" pitchFamily="34" charset="0"/>
              <a:cs typeface="Segoe UI" panose="020B0502040204020203" pitchFamily="34" charset="0"/>
            </a:rPr>
            <a:t>Definește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Scopul</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și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Limitele</a:t>
          </a:r>
          <a:endParaRPr lang="ro-RO" sz="850" dirty="0">
            <a:latin typeface="Segoe UI" panose="020B0502040204020203" pitchFamily="34" charset="0"/>
            <a:cs typeface="Segoe UI" panose="020B0502040204020203" pitchFamily="34" charset="0"/>
          </a:endParaRPr>
        </a:p>
      </dgm:t>
    </dgm:pt>
    <dgm:pt modelId="{483815CA-35C8-442D-BF88-E7A9D9E565B8}" type="parTrans" cxnId="{C4932C0A-CA11-4F24-A471-AE5BD7DED019}">
      <dgm:prSet/>
      <dgm:spPr/>
      <dgm:t>
        <a:bodyPr/>
        <a:lstStyle/>
        <a:p>
          <a:endParaRPr lang="ro-RO" sz="850">
            <a:latin typeface="Segoe UI" panose="020B0502040204020203" pitchFamily="34" charset="0"/>
            <a:cs typeface="Segoe UI" panose="020B0502040204020203" pitchFamily="34" charset="0"/>
          </a:endParaRPr>
        </a:p>
      </dgm:t>
    </dgm:pt>
    <dgm:pt modelId="{77924742-937F-419A-AD96-814BAF59C13C}" type="sibTrans" cxnId="{C4932C0A-CA11-4F24-A471-AE5BD7DED019}">
      <dgm:prSet/>
      <dgm:spPr/>
      <dgm:t>
        <a:bodyPr/>
        <a:lstStyle/>
        <a:p>
          <a:endParaRPr lang="ro-RO" sz="850">
            <a:latin typeface="Segoe UI" panose="020B0502040204020203" pitchFamily="34" charset="0"/>
            <a:cs typeface="Segoe UI" panose="020B0502040204020203" pitchFamily="34" charset="0"/>
          </a:endParaRPr>
        </a:p>
      </dgm:t>
    </dgm:pt>
    <dgm:pt modelId="{A5F1682A-C50C-460D-B2DB-B25069451B43}">
      <dgm:prSet custT="1"/>
      <dgm:spPr/>
      <dgm:t>
        <a:bodyPr/>
        <a:lstStyle/>
        <a:p>
          <a:r>
            <a:rPr lang="en-US" sz="850" dirty="0" err="1">
              <a:latin typeface="Segoe UI" panose="020B0502040204020203" pitchFamily="34" charset="0"/>
              <a:cs typeface="Segoe UI" panose="020B0502040204020203" pitchFamily="34" charset="0"/>
            </a:rPr>
            <a:t>Prin</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descrierea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problemei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echipele</a:t>
          </a:r>
          <a:r>
            <a:rPr lang="en-US" sz="850" dirty="0">
              <a:latin typeface="Segoe UI" panose="020B0502040204020203" pitchFamily="34" charset="0"/>
              <a:cs typeface="Segoe UI" panose="020B0502040204020203" pitchFamily="34" charset="0"/>
            </a:rPr>
            <a:t> pot </a:t>
          </a:r>
          <a:r>
            <a:rPr lang="en-US" sz="850" dirty="0" err="1">
              <a:latin typeface="Segoe UI" panose="020B0502040204020203" pitchFamily="34" charset="0"/>
              <a:cs typeface="Segoe UI" panose="020B0502040204020203" pitchFamily="34" charset="0"/>
            </a:rPr>
            <a:t>delimita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domeniul</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în</a:t>
          </a:r>
          <a:r>
            <a:rPr lang="en-US" sz="850" dirty="0">
              <a:latin typeface="Segoe UI" panose="020B0502040204020203" pitchFamily="34" charset="0"/>
              <a:cs typeface="Segoe UI" panose="020B0502040204020203" pitchFamily="34" charset="0"/>
            </a:rPr>
            <a:t> care </a:t>
          </a:r>
          <a:r>
            <a:rPr lang="en-US" sz="850" dirty="0" err="1">
              <a:latin typeface="Segoe UI" panose="020B0502040204020203" pitchFamily="34" charset="0"/>
              <a:cs typeface="Segoe UI" panose="020B0502040204020203" pitchFamily="34" charset="0"/>
            </a:rPr>
            <a:t>vor</a:t>
          </a:r>
          <a:r>
            <a:rPr lang="en-US" sz="850" dirty="0">
              <a:latin typeface="Segoe UI" panose="020B0502040204020203" pitchFamily="34" charset="0"/>
              <a:cs typeface="Segoe UI" panose="020B0502040204020203" pitchFamily="34" charset="0"/>
            </a:rPr>
            <a:t> opera. Ele pot </a:t>
          </a:r>
          <a:r>
            <a:rPr lang="en-US" sz="850" dirty="0" err="1">
              <a:latin typeface="Segoe UI" panose="020B0502040204020203" pitchFamily="34" charset="0"/>
              <a:cs typeface="Segoe UI" panose="020B0502040204020203" pitchFamily="34" charset="0"/>
            </a:rPr>
            <a:t>identifica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aspectul</a:t>
          </a:r>
          <a:r>
            <a:rPr lang="en-US" sz="850" dirty="0">
              <a:latin typeface="Segoe UI" panose="020B0502040204020203" pitchFamily="34" charset="0"/>
              <a:cs typeface="Segoe UI" panose="020B0502040204020203" pitchFamily="34" charset="0"/>
            </a:rPr>
            <a:t> specific al </a:t>
          </a:r>
          <a:r>
            <a:rPr lang="en-US" sz="850" dirty="0" err="1">
              <a:latin typeface="Segoe UI" panose="020B0502040204020203" pitchFamily="34" charset="0"/>
              <a:cs typeface="Segoe UI" panose="020B0502040204020203" pitchFamily="34" charset="0"/>
            </a:rPr>
            <a:t>procesului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sau</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produsului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afectat</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și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își</a:t>
          </a:r>
          <a:r>
            <a:rPr lang="en-US" sz="850" dirty="0">
              <a:latin typeface="Segoe UI" panose="020B0502040204020203" pitchFamily="34" charset="0"/>
              <a:cs typeface="Segoe UI" panose="020B0502040204020203" pitchFamily="34" charset="0"/>
            </a:rPr>
            <a:t> pot </a:t>
          </a:r>
          <a:r>
            <a:rPr lang="en-US" sz="850" dirty="0" err="1">
              <a:latin typeface="Segoe UI" panose="020B0502040204020203" pitchFamily="34" charset="0"/>
              <a:cs typeface="Segoe UI" panose="020B0502040204020203" pitchFamily="34" charset="0"/>
            </a:rPr>
            <a:t>concentra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eforturile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în</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consecință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Acest</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lucru</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previne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risipa</a:t>
          </a:r>
          <a:r>
            <a:rPr lang="en-US" sz="850" dirty="0">
              <a:latin typeface="Segoe UI" panose="020B0502040204020203" pitchFamily="34" charset="0"/>
              <a:cs typeface="Segoe UI" panose="020B0502040204020203" pitchFamily="34" charset="0"/>
            </a:rPr>
            <a:t> de </a:t>
          </a:r>
          <a:r>
            <a:rPr lang="en-US" sz="850" dirty="0" err="1">
              <a:latin typeface="Segoe UI" panose="020B0502040204020203" pitchFamily="34" charset="0"/>
              <a:cs typeface="Segoe UI" panose="020B0502040204020203" pitchFamily="34" charset="0"/>
            </a:rPr>
            <a:t>timp</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și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resurse</a:t>
          </a:r>
          <a:r>
            <a:rPr lang="en-US" sz="850" dirty="0">
              <a:latin typeface="Segoe UI" panose="020B0502040204020203" pitchFamily="34" charset="0"/>
              <a:cs typeface="Segoe UI" panose="020B0502040204020203" pitchFamily="34" charset="0"/>
            </a:rPr>
            <a:t> pe </a:t>
          </a:r>
          <a:r>
            <a:rPr lang="en-US" sz="850" dirty="0" err="1">
              <a:latin typeface="Segoe UI" panose="020B0502040204020203" pitchFamily="34" charset="0"/>
              <a:cs typeface="Segoe UI" panose="020B0502040204020203" pitchFamily="34" charset="0"/>
            </a:rPr>
            <a:t>probleme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irelevante</a:t>
          </a:r>
          <a:r>
            <a:rPr lang="en-US" sz="850" dirty="0">
              <a:latin typeface="Segoe UI" panose="020B0502040204020203" pitchFamily="34" charset="0"/>
              <a:cs typeface="Segoe UI" panose="020B0502040204020203" pitchFamily="34" charset="0"/>
            </a:rPr>
            <a:t>.</a:t>
          </a:r>
          <a:endParaRPr lang="ro-RO" sz="850" dirty="0">
            <a:latin typeface="Segoe UI" panose="020B0502040204020203" pitchFamily="34" charset="0"/>
            <a:cs typeface="Segoe UI" panose="020B0502040204020203" pitchFamily="34" charset="0"/>
          </a:endParaRPr>
        </a:p>
      </dgm:t>
    </dgm:pt>
    <dgm:pt modelId="{F5DBDC6C-784B-40EC-B690-DB0617E7A193}" type="parTrans" cxnId="{2ED8C2DD-5DAA-462F-9CDC-F2F7DB7EA978}">
      <dgm:prSet/>
      <dgm:spPr/>
      <dgm:t>
        <a:bodyPr/>
        <a:lstStyle/>
        <a:p>
          <a:endParaRPr lang="ro-RO" sz="850">
            <a:latin typeface="Segoe UI" panose="020B0502040204020203" pitchFamily="34" charset="0"/>
            <a:cs typeface="Segoe UI" panose="020B0502040204020203" pitchFamily="34" charset="0"/>
          </a:endParaRPr>
        </a:p>
      </dgm:t>
    </dgm:pt>
    <dgm:pt modelId="{99AD4DEC-90F2-4355-8AFE-8F0041CD2E80}" type="sibTrans" cxnId="{2ED8C2DD-5DAA-462F-9CDC-F2F7DB7EA978}">
      <dgm:prSet/>
      <dgm:spPr/>
      <dgm:t>
        <a:bodyPr/>
        <a:lstStyle/>
        <a:p>
          <a:endParaRPr lang="ro-RO" sz="850">
            <a:latin typeface="Segoe UI" panose="020B0502040204020203" pitchFamily="34" charset="0"/>
            <a:cs typeface="Segoe UI" panose="020B0502040204020203" pitchFamily="34" charset="0"/>
          </a:endParaRPr>
        </a:p>
      </dgm:t>
    </dgm:pt>
    <dgm:pt modelId="{1FEEEA5B-6E4B-434A-84C4-E7BE1DA97F29}">
      <dgm:prSet custT="1"/>
      <dgm:spPr/>
      <dgm:t>
        <a:bodyPr/>
        <a:lstStyle/>
        <a:p>
          <a:r>
            <a:rPr lang="en-US" sz="850" dirty="0" err="1">
              <a:latin typeface="Segoe UI" panose="020B0502040204020203" pitchFamily="34" charset="0"/>
              <a:cs typeface="Segoe UI" panose="020B0502040204020203" pitchFamily="34" charset="0"/>
            </a:rPr>
            <a:t>Identifică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Cauzele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Principale</a:t>
          </a:r>
          <a:endParaRPr lang="ro-RO" sz="850" dirty="0">
            <a:latin typeface="Segoe UI" panose="020B0502040204020203" pitchFamily="34" charset="0"/>
            <a:cs typeface="Segoe UI" panose="020B0502040204020203" pitchFamily="34" charset="0"/>
          </a:endParaRPr>
        </a:p>
      </dgm:t>
    </dgm:pt>
    <dgm:pt modelId="{EC31AB99-3781-496F-83D0-AF83C338B262}" type="parTrans" cxnId="{3A6AA460-7203-4A83-9F18-A00DF7787AAB}">
      <dgm:prSet/>
      <dgm:spPr/>
      <dgm:t>
        <a:bodyPr/>
        <a:lstStyle/>
        <a:p>
          <a:endParaRPr lang="ro-RO" sz="850">
            <a:latin typeface="Segoe UI" panose="020B0502040204020203" pitchFamily="34" charset="0"/>
            <a:cs typeface="Segoe UI" panose="020B0502040204020203" pitchFamily="34" charset="0"/>
          </a:endParaRPr>
        </a:p>
      </dgm:t>
    </dgm:pt>
    <dgm:pt modelId="{8F55C711-0780-4BBA-A271-502F8ACA5002}" type="sibTrans" cxnId="{3A6AA460-7203-4A83-9F18-A00DF7787AAB}">
      <dgm:prSet/>
      <dgm:spPr/>
      <dgm:t>
        <a:bodyPr/>
        <a:lstStyle/>
        <a:p>
          <a:endParaRPr lang="ro-RO" sz="850">
            <a:latin typeface="Segoe UI" panose="020B0502040204020203" pitchFamily="34" charset="0"/>
            <a:cs typeface="Segoe UI" panose="020B0502040204020203" pitchFamily="34" charset="0"/>
          </a:endParaRPr>
        </a:p>
      </dgm:t>
    </dgm:pt>
    <dgm:pt modelId="{17D3FACD-325D-42E0-80E7-83CF232C730B}">
      <dgm:prSet custT="1"/>
      <dgm:spPr/>
      <dgm:t>
        <a:bodyPr/>
        <a:lstStyle/>
        <a:p>
          <a:r>
            <a:rPr lang="en-US" sz="850" dirty="0">
              <a:latin typeface="Segoe UI" panose="020B0502040204020203" pitchFamily="34" charset="0"/>
              <a:cs typeface="Segoe UI" panose="020B0502040204020203" pitchFamily="34" charset="0"/>
            </a:rPr>
            <a:t>O </a:t>
          </a:r>
          <a:r>
            <a:rPr lang="en-US" sz="850" dirty="0" err="1">
              <a:latin typeface="Segoe UI" panose="020B0502040204020203" pitchFamily="34" charset="0"/>
              <a:cs typeface="Segoe UI" panose="020B0502040204020203" pitchFamily="34" charset="0"/>
            </a:rPr>
            <a:t>descriere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detaliată</a:t>
          </a:r>
          <a:r>
            <a:rPr lang="en-US" sz="850" dirty="0">
              <a:latin typeface="Segoe UI" panose="020B0502040204020203" pitchFamily="34" charset="0"/>
              <a:cs typeface="Segoe UI" panose="020B0502040204020203" pitchFamily="34" charset="0"/>
            </a:rPr>
            <a:t> a </a:t>
          </a:r>
          <a:r>
            <a:rPr lang="en-US" sz="850" dirty="0" err="1">
              <a:latin typeface="Segoe UI" panose="020B0502040204020203" pitchFamily="34" charset="0"/>
              <a:cs typeface="Segoe UI" panose="020B0502040204020203" pitchFamily="34" charset="0"/>
            </a:rPr>
            <a:t>problemei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pune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bazele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identificării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cauzelor</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principale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Fără</a:t>
          </a:r>
          <a:r>
            <a:rPr lang="en-US" sz="850" dirty="0">
              <a:latin typeface="Segoe UI" panose="020B0502040204020203" pitchFamily="34" charset="0"/>
              <a:cs typeface="Segoe UI" panose="020B0502040204020203" pitchFamily="34" charset="0"/>
            </a:rPr>
            <a:t> o </a:t>
          </a:r>
          <a:r>
            <a:rPr lang="en-US" sz="850" dirty="0" err="1">
              <a:latin typeface="Segoe UI" panose="020B0502040204020203" pitchFamily="34" charset="0"/>
              <a:cs typeface="Segoe UI" panose="020B0502040204020203" pitchFamily="34" charset="0"/>
            </a:rPr>
            <a:t>înțelegere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clară</a:t>
          </a:r>
          <a:r>
            <a:rPr lang="en-US" sz="850" dirty="0">
              <a:latin typeface="Segoe UI" panose="020B0502040204020203" pitchFamily="34" charset="0"/>
              <a:cs typeface="Segoe UI" panose="020B0502040204020203" pitchFamily="34" charset="0"/>
            </a:rPr>
            <a:t> a </a:t>
          </a:r>
          <a:r>
            <a:rPr lang="en-US" sz="850" dirty="0" err="1">
              <a:latin typeface="Segoe UI" panose="020B0502040204020203" pitchFamily="34" charset="0"/>
              <a:cs typeface="Segoe UI" panose="020B0502040204020203" pitchFamily="34" charset="0"/>
            </a:rPr>
            <a:t>ceea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ce</a:t>
          </a:r>
          <a:r>
            <a:rPr lang="en-US" sz="850" dirty="0">
              <a:latin typeface="Segoe UI" panose="020B0502040204020203" pitchFamily="34" charset="0"/>
              <a:cs typeface="Segoe UI" panose="020B0502040204020203" pitchFamily="34" charset="0"/>
            </a:rPr>
            <a:t> merge </a:t>
          </a:r>
          <a:r>
            <a:rPr lang="en-US" sz="850" dirty="0" err="1">
              <a:latin typeface="Segoe UI" panose="020B0502040204020203" pitchFamily="34" charset="0"/>
              <a:cs typeface="Segoe UI" panose="020B0502040204020203" pitchFamily="34" charset="0"/>
            </a:rPr>
            <a:t>greșit</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devine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dificil</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să</a:t>
          </a:r>
          <a:r>
            <a:rPr lang="en-US" sz="850" dirty="0">
              <a:latin typeface="Segoe UI" panose="020B0502040204020203" pitchFamily="34" charset="0"/>
              <a:cs typeface="Segoe UI" panose="020B0502040204020203" pitchFamily="34" charset="0"/>
            </a:rPr>
            <a:t> se </a:t>
          </a:r>
          <a:r>
            <a:rPr lang="en-US" sz="850" dirty="0" err="1">
              <a:latin typeface="Segoe UI" panose="020B0502040204020203" pitchFamily="34" charset="0"/>
              <a:cs typeface="Segoe UI" panose="020B0502040204020203" pitchFamily="34" charset="0"/>
            </a:rPr>
            <a:t>identifice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factorii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subiacenți</a:t>
          </a:r>
          <a:r>
            <a:rPr lang="en-US" sz="850" dirty="0">
              <a:latin typeface="Segoe UI" panose="020B0502040204020203" pitchFamily="34" charset="0"/>
              <a:cs typeface="Segoe UI" panose="020B0502040204020203" pitchFamily="34" charset="0"/>
            </a:rPr>
            <a:t> care </a:t>
          </a:r>
          <a:r>
            <a:rPr lang="en-US" sz="850" dirty="0" err="1">
              <a:latin typeface="Segoe UI" panose="020B0502040204020203" pitchFamily="34" charset="0"/>
              <a:cs typeface="Segoe UI" panose="020B0502040204020203" pitchFamily="34" charset="0"/>
            </a:rPr>
            <a:t>contribuie</a:t>
          </a:r>
          <a:r>
            <a:rPr lang="en-US" sz="850" dirty="0">
              <a:latin typeface="Segoe UI" panose="020B0502040204020203" pitchFamily="34" charset="0"/>
              <a:cs typeface="Segoe UI" panose="020B0502040204020203" pitchFamily="34" charset="0"/>
            </a:rPr>
            <a:t> la </a:t>
          </a:r>
          <a:r>
            <a:rPr lang="en-US" sz="850" dirty="0" err="1">
              <a:latin typeface="Segoe UI" panose="020B0502040204020203" pitchFamily="34" charset="0"/>
              <a:cs typeface="Segoe UI" panose="020B0502040204020203" pitchFamily="34" charset="0"/>
            </a:rPr>
            <a:t>problema</a:t>
          </a:r>
          <a:r>
            <a:rPr lang="en-US" sz="850" dirty="0">
              <a:latin typeface="Segoe UI" panose="020B0502040204020203" pitchFamily="34" charset="0"/>
              <a:cs typeface="Segoe UI" panose="020B0502040204020203" pitchFamily="34" charset="0"/>
            </a:rPr>
            <a:t>. Pasul 1 </a:t>
          </a:r>
          <a:r>
            <a:rPr lang="en-US" sz="850" dirty="0" err="1">
              <a:latin typeface="Segoe UI" panose="020B0502040204020203" pitchFamily="34" charset="0"/>
              <a:cs typeface="Segoe UI" panose="020B0502040204020203" pitchFamily="34" charset="0"/>
            </a:rPr>
            <a:t>oferă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contextul</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necesar</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pentru</a:t>
          </a:r>
          <a:r>
            <a:rPr lang="en-US" sz="850" dirty="0">
              <a:latin typeface="Segoe UI" panose="020B0502040204020203" pitchFamily="34" charset="0"/>
              <a:cs typeface="Segoe UI" panose="020B0502040204020203" pitchFamily="34" charset="0"/>
            </a:rPr>
            <a:t> o </a:t>
          </a:r>
          <a:r>
            <a:rPr lang="en-US" sz="850" dirty="0" err="1">
              <a:latin typeface="Segoe UI" panose="020B0502040204020203" pitchFamily="34" charset="0"/>
              <a:cs typeface="Segoe UI" panose="020B0502040204020203" pitchFamily="34" charset="0"/>
            </a:rPr>
            <a:t>analiză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mai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profundă</a:t>
          </a:r>
          <a:r>
            <a:rPr lang="en-US" sz="850" dirty="0">
              <a:latin typeface="Segoe UI" panose="020B0502040204020203" pitchFamily="34" charset="0"/>
              <a:cs typeface="Segoe UI" panose="020B0502040204020203" pitchFamily="34" charset="0"/>
            </a:rPr>
            <a:t>.</a:t>
          </a:r>
          <a:endParaRPr lang="ro-RO" sz="850" dirty="0">
            <a:latin typeface="Segoe UI" panose="020B0502040204020203" pitchFamily="34" charset="0"/>
            <a:cs typeface="Segoe UI" panose="020B0502040204020203" pitchFamily="34" charset="0"/>
          </a:endParaRPr>
        </a:p>
      </dgm:t>
    </dgm:pt>
    <dgm:pt modelId="{4A3E9FAB-6D64-43AA-878E-F0BDAF3BCC2F}" type="parTrans" cxnId="{C87943BC-38C0-4EF3-8B7F-C9C7D62C823E}">
      <dgm:prSet/>
      <dgm:spPr/>
      <dgm:t>
        <a:bodyPr/>
        <a:lstStyle/>
        <a:p>
          <a:endParaRPr lang="ro-RO" sz="850">
            <a:latin typeface="Segoe UI" panose="020B0502040204020203" pitchFamily="34" charset="0"/>
            <a:cs typeface="Segoe UI" panose="020B0502040204020203" pitchFamily="34" charset="0"/>
          </a:endParaRPr>
        </a:p>
      </dgm:t>
    </dgm:pt>
    <dgm:pt modelId="{8B5FC281-EE08-4534-9D4B-EDD674C3CE6E}" type="sibTrans" cxnId="{C87943BC-38C0-4EF3-8B7F-C9C7D62C823E}">
      <dgm:prSet/>
      <dgm:spPr/>
      <dgm:t>
        <a:bodyPr/>
        <a:lstStyle/>
        <a:p>
          <a:endParaRPr lang="ro-RO" sz="850">
            <a:latin typeface="Segoe UI" panose="020B0502040204020203" pitchFamily="34" charset="0"/>
            <a:cs typeface="Segoe UI" panose="020B0502040204020203" pitchFamily="34" charset="0"/>
          </a:endParaRPr>
        </a:p>
      </dgm:t>
    </dgm:pt>
    <dgm:pt modelId="{DA58C9B3-EA46-4222-9726-FCD96A99B183}">
      <dgm:prSet custT="1"/>
      <dgm:spPr/>
      <dgm:t>
        <a:bodyPr/>
        <a:lstStyle/>
        <a:p>
          <a:r>
            <a:rPr lang="en-US" sz="850" dirty="0" err="1">
              <a:latin typeface="Segoe UI" panose="020B0502040204020203" pitchFamily="34" charset="0"/>
              <a:cs typeface="Segoe UI" panose="020B0502040204020203" pitchFamily="34" charset="0"/>
            </a:rPr>
            <a:t>Facilitează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Colectarea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Datelor</a:t>
          </a:r>
          <a:r>
            <a:rPr lang="en-US" sz="850" dirty="0">
              <a:latin typeface="Segoe UI" panose="020B0502040204020203" pitchFamily="34" charset="0"/>
              <a:cs typeface="Segoe UI" panose="020B0502040204020203" pitchFamily="34" charset="0"/>
            </a:rPr>
            <a:t> </a:t>
          </a:r>
          <a:endParaRPr lang="ro-RO" sz="850" dirty="0">
            <a:latin typeface="Segoe UI" panose="020B0502040204020203" pitchFamily="34" charset="0"/>
            <a:cs typeface="Segoe UI" panose="020B0502040204020203" pitchFamily="34" charset="0"/>
          </a:endParaRPr>
        </a:p>
      </dgm:t>
    </dgm:pt>
    <dgm:pt modelId="{04B90629-4267-49F5-9258-577D5EF71F90}" type="parTrans" cxnId="{292216E3-3BDD-4272-AC99-F4B5FE00BA5D}">
      <dgm:prSet/>
      <dgm:spPr/>
      <dgm:t>
        <a:bodyPr/>
        <a:lstStyle/>
        <a:p>
          <a:endParaRPr lang="ro-RO" sz="850">
            <a:latin typeface="Segoe UI" panose="020B0502040204020203" pitchFamily="34" charset="0"/>
            <a:cs typeface="Segoe UI" panose="020B0502040204020203" pitchFamily="34" charset="0"/>
          </a:endParaRPr>
        </a:p>
      </dgm:t>
    </dgm:pt>
    <dgm:pt modelId="{7A3C30A1-E4BF-4974-89EE-A583FE3222A0}" type="sibTrans" cxnId="{292216E3-3BDD-4272-AC99-F4B5FE00BA5D}">
      <dgm:prSet/>
      <dgm:spPr/>
      <dgm:t>
        <a:bodyPr/>
        <a:lstStyle/>
        <a:p>
          <a:endParaRPr lang="ro-RO" sz="850">
            <a:latin typeface="Segoe UI" panose="020B0502040204020203" pitchFamily="34" charset="0"/>
            <a:cs typeface="Segoe UI" panose="020B0502040204020203" pitchFamily="34" charset="0"/>
          </a:endParaRPr>
        </a:p>
      </dgm:t>
    </dgm:pt>
    <dgm:pt modelId="{550085B0-B4FE-4BBC-8BDA-C3A15F34034E}">
      <dgm:prSet custT="1"/>
      <dgm:spPr/>
      <dgm:t>
        <a:bodyPr/>
        <a:lstStyle/>
        <a:p>
          <a:r>
            <a:rPr lang="en-US" sz="850" dirty="0" err="1">
              <a:latin typeface="Segoe UI" panose="020B0502040204020203" pitchFamily="34" charset="0"/>
              <a:cs typeface="Segoe UI" panose="020B0502040204020203" pitchFamily="34" charset="0"/>
            </a:rPr>
            <a:t>Pentru</a:t>
          </a:r>
          <a:r>
            <a:rPr lang="en-US" sz="850" dirty="0">
              <a:latin typeface="Segoe UI" panose="020B0502040204020203" pitchFamily="34" charset="0"/>
              <a:cs typeface="Segoe UI" panose="020B0502040204020203" pitchFamily="34" charset="0"/>
            </a:rPr>
            <a:t> a </a:t>
          </a:r>
          <a:r>
            <a:rPr lang="en-US" sz="850" dirty="0" err="1">
              <a:latin typeface="Segoe UI" panose="020B0502040204020203" pitchFamily="34" charset="0"/>
              <a:cs typeface="Segoe UI" panose="020B0502040204020203" pitchFamily="34" charset="0"/>
            </a:rPr>
            <a:t>aborda</a:t>
          </a:r>
          <a:r>
            <a:rPr lang="en-US" sz="850" dirty="0">
              <a:latin typeface="Segoe UI" panose="020B0502040204020203" pitchFamily="34" charset="0"/>
              <a:cs typeface="Segoe UI" panose="020B0502040204020203" pitchFamily="34" charset="0"/>
            </a:rPr>
            <a:t> o </a:t>
          </a:r>
          <a:r>
            <a:rPr lang="en-US" sz="850" dirty="0" err="1">
              <a:latin typeface="Segoe UI" panose="020B0502040204020203" pitchFamily="34" charset="0"/>
              <a:cs typeface="Segoe UI" panose="020B0502040204020203" pitchFamily="34" charset="0"/>
            </a:rPr>
            <a:t>problemă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în</a:t>
          </a:r>
          <a:r>
            <a:rPr lang="en-US" sz="850" dirty="0">
              <a:latin typeface="Segoe UI" panose="020B0502040204020203" pitchFamily="34" charset="0"/>
              <a:cs typeface="Segoe UI" panose="020B0502040204020203" pitchFamily="34" charset="0"/>
            </a:rPr>
            <a:t> mod </a:t>
          </a:r>
          <a:r>
            <a:rPr lang="en-US" sz="850" dirty="0" err="1">
              <a:latin typeface="Segoe UI" panose="020B0502040204020203" pitchFamily="34" charset="0"/>
              <a:cs typeface="Segoe UI" panose="020B0502040204020203" pitchFamily="34" charset="0"/>
            </a:rPr>
            <a:t>eficient</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este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esențial</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să</a:t>
          </a:r>
          <a:r>
            <a:rPr lang="en-US" sz="850" dirty="0">
              <a:latin typeface="Segoe UI" panose="020B0502040204020203" pitchFamily="34" charset="0"/>
              <a:cs typeface="Segoe UI" panose="020B0502040204020203" pitchFamily="34" charset="0"/>
            </a:rPr>
            <a:t> se </a:t>
          </a:r>
          <a:r>
            <a:rPr lang="en-US" sz="850" dirty="0" err="1">
              <a:latin typeface="Segoe UI" panose="020B0502040204020203" pitchFamily="34" charset="0"/>
              <a:cs typeface="Segoe UI" panose="020B0502040204020203" pitchFamily="34" charset="0"/>
            </a:rPr>
            <a:t>adune</a:t>
          </a:r>
          <a:r>
            <a:rPr lang="en-US" sz="850" dirty="0">
              <a:latin typeface="Segoe UI" panose="020B0502040204020203" pitchFamily="34" charset="0"/>
              <a:cs typeface="Segoe UI" panose="020B0502040204020203" pitchFamily="34" charset="0"/>
            </a:rPr>
            <a:t> date </a:t>
          </a:r>
          <a:r>
            <a:rPr lang="en-US" sz="850" dirty="0" err="1">
              <a:latin typeface="Segoe UI" panose="020B0502040204020203" pitchFamily="34" charset="0"/>
              <a:cs typeface="Segoe UI" panose="020B0502040204020203" pitchFamily="34" charset="0"/>
            </a:rPr>
            <a:t>și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informații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relevante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Descrierea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problemei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ajută</a:t>
          </a:r>
          <a:r>
            <a:rPr lang="en-US" sz="850" dirty="0">
              <a:latin typeface="Segoe UI" panose="020B0502040204020203" pitchFamily="34" charset="0"/>
              <a:cs typeface="Segoe UI" panose="020B0502040204020203" pitchFamily="34" charset="0"/>
            </a:rPr>
            <a:t> la </a:t>
          </a:r>
          <a:r>
            <a:rPr lang="en-US" sz="850" dirty="0" err="1">
              <a:latin typeface="Segoe UI" panose="020B0502040204020203" pitchFamily="34" charset="0"/>
              <a:cs typeface="Segoe UI" panose="020B0502040204020203" pitchFamily="34" charset="0"/>
            </a:rPr>
            <a:t>determinarea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datelor</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necesare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pentru</a:t>
          </a:r>
          <a:r>
            <a:rPr lang="en-US" sz="850" dirty="0">
              <a:latin typeface="Segoe UI" panose="020B0502040204020203" pitchFamily="34" charset="0"/>
              <a:cs typeface="Segoe UI" panose="020B0502040204020203" pitchFamily="34" charset="0"/>
            </a:rPr>
            <a:t> a </a:t>
          </a:r>
          <a:r>
            <a:rPr lang="en-US" sz="850" dirty="0" err="1">
              <a:latin typeface="Segoe UI" panose="020B0502040204020203" pitchFamily="34" charset="0"/>
              <a:cs typeface="Segoe UI" panose="020B0502040204020203" pitchFamily="34" charset="0"/>
            </a:rPr>
            <a:t>analiza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situația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în</a:t>
          </a:r>
          <a:r>
            <a:rPr lang="en-US" sz="850" dirty="0">
              <a:latin typeface="Segoe UI" panose="020B0502040204020203" pitchFamily="34" charset="0"/>
              <a:cs typeface="Segoe UI" panose="020B0502040204020203" pitchFamily="34" charset="0"/>
            </a:rPr>
            <a:t> mod </a:t>
          </a:r>
          <a:r>
            <a:rPr lang="en-US" sz="850" dirty="0" err="1">
              <a:latin typeface="Segoe UI" panose="020B0502040204020203" pitchFamily="34" charset="0"/>
              <a:cs typeface="Segoe UI" panose="020B0502040204020203" pitchFamily="34" charset="0"/>
            </a:rPr>
            <a:t>comprehensiv</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ghidează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echipele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în</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colectarea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informațiilor</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corecte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pentru</a:t>
          </a:r>
          <a:r>
            <a:rPr lang="en-US" sz="850" dirty="0">
              <a:latin typeface="Segoe UI" panose="020B0502040204020203" pitchFamily="34" charset="0"/>
              <a:cs typeface="Segoe UI" panose="020B0502040204020203" pitchFamily="34" charset="0"/>
            </a:rPr>
            <a:t> a </a:t>
          </a:r>
          <a:r>
            <a:rPr lang="en-US" sz="850" dirty="0" err="1">
              <a:latin typeface="Segoe UI" panose="020B0502040204020203" pitchFamily="34" charset="0"/>
              <a:cs typeface="Segoe UI" panose="020B0502040204020203" pitchFamily="34" charset="0"/>
            </a:rPr>
            <a:t>susține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investigația</a:t>
          </a:r>
          <a:r>
            <a:rPr lang="en-US" sz="850" dirty="0">
              <a:latin typeface="Segoe UI" panose="020B0502040204020203" pitchFamily="34" charset="0"/>
              <a:cs typeface="Segoe UI" panose="020B0502040204020203" pitchFamily="34" charset="0"/>
            </a:rPr>
            <a:t> lor.</a:t>
          </a:r>
          <a:endParaRPr lang="ro-RO" sz="850" dirty="0">
            <a:latin typeface="Segoe UI" panose="020B0502040204020203" pitchFamily="34" charset="0"/>
            <a:cs typeface="Segoe UI" panose="020B0502040204020203" pitchFamily="34" charset="0"/>
          </a:endParaRPr>
        </a:p>
      </dgm:t>
    </dgm:pt>
    <dgm:pt modelId="{4F882F8A-7460-4AE0-A654-196AF126342C}" type="parTrans" cxnId="{34AC91BB-249E-4734-B924-86E8751558C2}">
      <dgm:prSet/>
      <dgm:spPr/>
      <dgm:t>
        <a:bodyPr/>
        <a:lstStyle/>
        <a:p>
          <a:endParaRPr lang="ro-RO" sz="850">
            <a:latin typeface="Segoe UI" panose="020B0502040204020203" pitchFamily="34" charset="0"/>
            <a:cs typeface="Segoe UI" panose="020B0502040204020203" pitchFamily="34" charset="0"/>
          </a:endParaRPr>
        </a:p>
      </dgm:t>
    </dgm:pt>
    <dgm:pt modelId="{E524A51B-A2B3-43CA-9DFB-3522CFAFB900}" type="sibTrans" cxnId="{34AC91BB-249E-4734-B924-86E8751558C2}">
      <dgm:prSet/>
      <dgm:spPr/>
      <dgm:t>
        <a:bodyPr/>
        <a:lstStyle/>
        <a:p>
          <a:endParaRPr lang="ro-RO" sz="850">
            <a:latin typeface="Segoe UI" panose="020B0502040204020203" pitchFamily="34" charset="0"/>
            <a:cs typeface="Segoe UI" panose="020B0502040204020203" pitchFamily="34" charset="0"/>
          </a:endParaRPr>
        </a:p>
      </dgm:t>
    </dgm:pt>
    <dgm:pt modelId="{528D2C30-AB81-4C68-BA70-A58AA74D264F}">
      <dgm:prSet custT="1"/>
      <dgm:spPr/>
      <dgm:t>
        <a:bodyPr/>
        <a:lstStyle/>
        <a:p>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Permite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Prioritizarea</a:t>
          </a:r>
          <a:endParaRPr lang="ro-RO" sz="850" dirty="0">
            <a:latin typeface="Segoe UI" panose="020B0502040204020203" pitchFamily="34" charset="0"/>
            <a:cs typeface="Segoe UI" panose="020B0502040204020203" pitchFamily="34" charset="0"/>
          </a:endParaRPr>
        </a:p>
      </dgm:t>
    </dgm:pt>
    <dgm:pt modelId="{4F45D54C-5366-4AC6-8A46-6216BF349237}" type="parTrans" cxnId="{E06E3C0B-5CC1-48EE-9A4C-4ADCE0E2247B}">
      <dgm:prSet/>
      <dgm:spPr/>
      <dgm:t>
        <a:bodyPr/>
        <a:lstStyle/>
        <a:p>
          <a:endParaRPr lang="ro-RO" sz="850">
            <a:latin typeface="Segoe UI" panose="020B0502040204020203" pitchFamily="34" charset="0"/>
            <a:cs typeface="Segoe UI" panose="020B0502040204020203" pitchFamily="34" charset="0"/>
          </a:endParaRPr>
        </a:p>
      </dgm:t>
    </dgm:pt>
    <dgm:pt modelId="{06956CED-5497-40CE-8C59-173C37DF6EEF}" type="sibTrans" cxnId="{E06E3C0B-5CC1-48EE-9A4C-4ADCE0E2247B}">
      <dgm:prSet/>
      <dgm:spPr/>
      <dgm:t>
        <a:bodyPr/>
        <a:lstStyle/>
        <a:p>
          <a:endParaRPr lang="ro-RO" sz="850">
            <a:latin typeface="Segoe UI" panose="020B0502040204020203" pitchFamily="34" charset="0"/>
            <a:cs typeface="Segoe UI" panose="020B0502040204020203" pitchFamily="34" charset="0"/>
          </a:endParaRPr>
        </a:p>
      </dgm:t>
    </dgm:pt>
    <dgm:pt modelId="{9EBA6A5C-951F-475E-B360-F370197A927E}">
      <dgm:prSet custT="1"/>
      <dgm:spPr/>
      <dgm:t>
        <a:bodyPr/>
        <a:lstStyle/>
        <a:p>
          <a:r>
            <a:rPr lang="en-US" sz="850" dirty="0">
              <a:latin typeface="Segoe UI" panose="020B0502040204020203" pitchFamily="34" charset="0"/>
              <a:cs typeface="Segoe UI" panose="020B0502040204020203" pitchFamily="34" charset="0"/>
            </a:rPr>
            <a:t>Nu </a:t>
          </a:r>
          <a:r>
            <a:rPr lang="en-US" sz="850" dirty="0" err="1">
              <a:latin typeface="Segoe UI" panose="020B0502040204020203" pitchFamily="34" charset="0"/>
              <a:cs typeface="Segoe UI" panose="020B0502040204020203" pitchFamily="34" charset="0"/>
            </a:rPr>
            <a:t>toate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problemele</a:t>
          </a:r>
          <a:r>
            <a:rPr lang="en-US" sz="850" dirty="0">
              <a:latin typeface="Segoe UI" panose="020B0502040204020203" pitchFamily="34" charset="0"/>
              <a:cs typeface="Segoe UI" panose="020B0502040204020203" pitchFamily="34" charset="0"/>
            </a:rPr>
            <a:t> sunt de </a:t>
          </a:r>
          <a:r>
            <a:rPr lang="en-US" sz="850" dirty="0" err="1">
              <a:latin typeface="Segoe UI" panose="020B0502040204020203" pitchFamily="34" charset="0"/>
              <a:cs typeface="Segoe UI" panose="020B0502040204020203" pitchFamily="34" charset="0"/>
            </a:rPr>
            <a:t>aceeași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importanță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iar</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unele</a:t>
          </a:r>
          <a:r>
            <a:rPr lang="en-US" sz="850" dirty="0">
              <a:latin typeface="Segoe UI" panose="020B0502040204020203" pitchFamily="34" charset="0"/>
              <a:cs typeface="Segoe UI" panose="020B0502040204020203" pitchFamily="34" charset="0"/>
            </a:rPr>
            <a:t> pot </a:t>
          </a:r>
          <a:r>
            <a:rPr lang="en-US" sz="850" dirty="0" err="1">
              <a:latin typeface="Segoe UI" panose="020B0502040204020203" pitchFamily="34" charset="0"/>
              <a:cs typeface="Segoe UI" panose="020B0502040204020203" pitchFamily="34" charset="0"/>
            </a:rPr>
            <a:t>avea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implicări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mai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semnificative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pentru</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operațiuni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sau</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satisfacția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clientului</a:t>
          </a:r>
          <a:r>
            <a:rPr lang="en-US" sz="850" dirty="0">
              <a:latin typeface="Segoe UI" panose="020B0502040204020203" pitchFamily="34" charset="0"/>
              <a:cs typeface="Segoe UI" panose="020B0502040204020203" pitchFamily="34" charset="0"/>
            </a:rPr>
            <a:t>. Pasul 1 </a:t>
          </a:r>
          <a:r>
            <a:rPr lang="en-US" sz="850" dirty="0" err="1">
              <a:latin typeface="Segoe UI" panose="020B0502040204020203" pitchFamily="34" charset="0"/>
              <a:cs typeface="Segoe UI" panose="020B0502040204020203" pitchFamily="34" charset="0"/>
            </a:rPr>
            <a:t>permite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echipelor</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evalueze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gravitatea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și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urgența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problemei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permițându</a:t>
          </a:r>
          <a:r>
            <a:rPr lang="en-US" sz="850" dirty="0">
              <a:latin typeface="Segoe UI" panose="020B0502040204020203" pitchFamily="34" charset="0"/>
              <a:cs typeface="Segoe UI" panose="020B0502040204020203" pitchFamily="34" charset="0"/>
            </a:rPr>
            <a:t>-le </a:t>
          </a:r>
          <a:r>
            <a:rPr lang="en-US" sz="850" dirty="0" err="1">
              <a:latin typeface="Segoe UI" panose="020B0502040204020203" pitchFamily="34" charset="0"/>
              <a:cs typeface="Segoe UI" panose="020B0502040204020203" pitchFamily="34" charset="0"/>
            </a:rPr>
            <a:t>să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își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prioritizeze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eforturile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în</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consecință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Acest</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lucru</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asigură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problemele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critice</a:t>
          </a:r>
          <a:r>
            <a:rPr lang="en-US" sz="850" dirty="0">
              <a:latin typeface="Segoe UI" panose="020B0502040204020203" pitchFamily="34" charset="0"/>
              <a:cs typeface="Segoe UI" panose="020B0502040204020203" pitchFamily="34" charset="0"/>
            </a:rPr>
            <a:t> sunt </a:t>
          </a:r>
          <a:r>
            <a:rPr lang="en-US" sz="850" dirty="0" err="1">
              <a:latin typeface="Segoe UI" panose="020B0502040204020203" pitchFamily="34" charset="0"/>
              <a:cs typeface="Segoe UI" panose="020B0502040204020203" pitchFamily="34" charset="0"/>
            </a:rPr>
            <a:t>abordate</a:t>
          </a:r>
          <a:r>
            <a:rPr lang="en-US" sz="850" dirty="0">
              <a:latin typeface="Segoe UI" panose="020B0502040204020203" pitchFamily="34" charset="0"/>
              <a:cs typeface="Segoe UI" panose="020B0502040204020203" pitchFamily="34" charset="0"/>
            </a:rPr>
            <a:t> prompt.</a:t>
          </a:r>
          <a:endParaRPr lang="ro-RO" sz="850" dirty="0">
            <a:latin typeface="Segoe UI" panose="020B0502040204020203" pitchFamily="34" charset="0"/>
            <a:cs typeface="Segoe UI" panose="020B0502040204020203" pitchFamily="34" charset="0"/>
          </a:endParaRPr>
        </a:p>
      </dgm:t>
    </dgm:pt>
    <dgm:pt modelId="{421E55B1-B2E8-48D2-B58F-09D97BF14230}" type="parTrans" cxnId="{EAB22D05-780A-457D-9C9A-D706E355134C}">
      <dgm:prSet/>
      <dgm:spPr/>
      <dgm:t>
        <a:bodyPr/>
        <a:lstStyle/>
        <a:p>
          <a:endParaRPr lang="ro-RO" sz="850">
            <a:latin typeface="Segoe UI" panose="020B0502040204020203" pitchFamily="34" charset="0"/>
            <a:cs typeface="Segoe UI" panose="020B0502040204020203" pitchFamily="34" charset="0"/>
          </a:endParaRPr>
        </a:p>
      </dgm:t>
    </dgm:pt>
    <dgm:pt modelId="{A977D2C1-9A1A-4E00-B7A1-D93BEF3C9B96}" type="sibTrans" cxnId="{EAB22D05-780A-457D-9C9A-D706E355134C}">
      <dgm:prSet/>
      <dgm:spPr/>
      <dgm:t>
        <a:bodyPr/>
        <a:lstStyle/>
        <a:p>
          <a:endParaRPr lang="ro-RO" sz="850">
            <a:latin typeface="Segoe UI" panose="020B0502040204020203" pitchFamily="34" charset="0"/>
            <a:cs typeface="Segoe UI" panose="020B0502040204020203" pitchFamily="34" charset="0"/>
          </a:endParaRPr>
        </a:p>
      </dgm:t>
    </dgm:pt>
    <dgm:pt modelId="{D26CF0E7-4D68-494C-BCA8-4A777098C5F6}">
      <dgm:prSet custT="1"/>
      <dgm:spPr/>
      <dgm:t>
        <a:bodyPr/>
        <a:lstStyle/>
        <a:p>
          <a:r>
            <a:rPr lang="en-US" sz="850" dirty="0" err="1">
              <a:latin typeface="Segoe UI" panose="020B0502040204020203" pitchFamily="34" charset="0"/>
              <a:cs typeface="Segoe UI" panose="020B0502040204020203" pitchFamily="34" charset="0"/>
            </a:rPr>
            <a:t>Promovează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Responsabilitatea</a:t>
          </a:r>
          <a:r>
            <a:rPr lang="en-US" sz="850" dirty="0">
              <a:latin typeface="Segoe UI" panose="020B0502040204020203" pitchFamily="34" charset="0"/>
              <a:cs typeface="Segoe UI" panose="020B0502040204020203" pitchFamily="34" charset="0"/>
            </a:rPr>
            <a:t> </a:t>
          </a:r>
          <a:endParaRPr lang="ro-RO" sz="850" dirty="0">
            <a:latin typeface="Segoe UI" panose="020B0502040204020203" pitchFamily="34" charset="0"/>
            <a:cs typeface="Segoe UI" panose="020B0502040204020203" pitchFamily="34" charset="0"/>
          </a:endParaRPr>
        </a:p>
      </dgm:t>
    </dgm:pt>
    <dgm:pt modelId="{D8019290-4677-42F8-9653-5B902698F449}" type="parTrans" cxnId="{E283F98A-63B9-4DF9-AE03-8002E8B8993D}">
      <dgm:prSet/>
      <dgm:spPr/>
      <dgm:t>
        <a:bodyPr/>
        <a:lstStyle/>
        <a:p>
          <a:endParaRPr lang="ro-RO" sz="850">
            <a:latin typeface="Segoe UI" panose="020B0502040204020203" pitchFamily="34" charset="0"/>
            <a:cs typeface="Segoe UI" panose="020B0502040204020203" pitchFamily="34" charset="0"/>
          </a:endParaRPr>
        </a:p>
      </dgm:t>
    </dgm:pt>
    <dgm:pt modelId="{315CCEB6-6B6D-4E28-9212-5D14A13AAE09}" type="sibTrans" cxnId="{E283F98A-63B9-4DF9-AE03-8002E8B8993D}">
      <dgm:prSet/>
      <dgm:spPr/>
      <dgm:t>
        <a:bodyPr/>
        <a:lstStyle/>
        <a:p>
          <a:endParaRPr lang="ro-RO" sz="850">
            <a:latin typeface="Segoe UI" panose="020B0502040204020203" pitchFamily="34" charset="0"/>
            <a:cs typeface="Segoe UI" panose="020B0502040204020203" pitchFamily="34" charset="0"/>
          </a:endParaRPr>
        </a:p>
      </dgm:t>
    </dgm:pt>
    <dgm:pt modelId="{CE43FF87-261E-446A-AC34-E44590A0D6CE}">
      <dgm:prSet custT="1"/>
      <dgm:spPr/>
      <dgm:t>
        <a:bodyPr/>
        <a:lstStyle/>
        <a:p>
          <a:r>
            <a:rPr lang="en-US" sz="850" baseline="0" dirty="0" err="1">
              <a:latin typeface="Segoe UI" panose="020B0502040204020203" pitchFamily="34" charset="0"/>
              <a:cs typeface="Segoe UI" panose="020B0502040204020203" pitchFamily="34" charset="0"/>
            </a:rPr>
            <a:t>Atunci</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când</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problema</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este</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descrisă</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clar</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devine</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mai</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ușor</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să</a:t>
          </a:r>
          <a:r>
            <a:rPr lang="en-US" sz="850" baseline="0" dirty="0">
              <a:latin typeface="Segoe UI" panose="020B0502040204020203" pitchFamily="34" charset="0"/>
              <a:cs typeface="Segoe UI" panose="020B0502040204020203" pitchFamily="34" charset="0"/>
            </a:rPr>
            <a:t> se </a:t>
          </a:r>
          <a:r>
            <a:rPr lang="en-US" sz="850" baseline="0" dirty="0" err="1">
              <a:latin typeface="Segoe UI" panose="020B0502040204020203" pitchFamily="34" charset="0"/>
              <a:cs typeface="Segoe UI" panose="020B0502040204020203" pitchFamily="34" charset="0"/>
            </a:rPr>
            <a:t>atribuie</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responsabilități</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individuale</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sau</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echipelor</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pentru</a:t>
          </a:r>
          <a:r>
            <a:rPr lang="en-US" sz="850" baseline="0" dirty="0">
              <a:latin typeface="Segoe UI" panose="020B0502040204020203" pitchFamily="34" charset="0"/>
              <a:cs typeface="Segoe UI" panose="020B0502040204020203" pitchFamily="34" charset="0"/>
            </a:rPr>
            <a:t> a o </a:t>
          </a:r>
          <a:r>
            <a:rPr lang="en-US" sz="850" baseline="0" dirty="0" err="1">
              <a:latin typeface="Segoe UI" panose="020B0502040204020203" pitchFamily="34" charset="0"/>
              <a:cs typeface="Segoe UI" panose="020B0502040204020203" pitchFamily="34" charset="0"/>
            </a:rPr>
            <a:t>aborda</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Fiecare</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membru</a:t>
          </a:r>
          <a:r>
            <a:rPr lang="en-US" sz="850" baseline="0" dirty="0">
              <a:latin typeface="Segoe UI" panose="020B0502040204020203" pitchFamily="34" charset="0"/>
              <a:cs typeface="Segoe UI" panose="020B0502040204020203" pitchFamily="34" charset="0"/>
            </a:rPr>
            <a:t> al </a:t>
          </a:r>
          <a:r>
            <a:rPr lang="en-US" sz="850" baseline="0" dirty="0" err="1">
              <a:latin typeface="Segoe UI" panose="020B0502040204020203" pitchFamily="34" charset="0"/>
              <a:cs typeface="Segoe UI" panose="020B0502040204020203" pitchFamily="34" charset="0"/>
            </a:rPr>
            <a:t>echipei</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își</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înțelege</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rolul</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în</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procesul</a:t>
          </a:r>
          <a:r>
            <a:rPr lang="en-US" sz="850" baseline="0" dirty="0">
              <a:latin typeface="Segoe UI" panose="020B0502040204020203" pitchFamily="34" charset="0"/>
              <a:cs typeface="Segoe UI" panose="020B0502040204020203" pitchFamily="34" charset="0"/>
            </a:rPr>
            <a:t> de </a:t>
          </a:r>
          <a:r>
            <a:rPr lang="en-US" sz="850" baseline="0" dirty="0" err="1">
              <a:latin typeface="Segoe UI" panose="020B0502040204020203" pitchFamily="34" charset="0"/>
              <a:cs typeface="Segoe UI" panose="020B0502040204020203" pitchFamily="34" charset="0"/>
            </a:rPr>
            <a:t>rezolvare</a:t>
          </a:r>
          <a:r>
            <a:rPr lang="en-US" sz="850" baseline="0" dirty="0">
              <a:latin typeface="Segoe UI" panose="020B0502040204020203" pitchFamily="34" charset="0"/>
              <a:cs typeface="Segoe UI" panose="020B0502040204020203" pitchFamily="34" charset="0"/>
            </a:rPr>
            <a:t> a </a:t>
          </a:r>
          <a:r>
            <a:rPr lang="en-US" sz="850" baseline="0" dirty="0" err="1">
              <a:latin typeface="Segoe UI" panose="020B0502040204020203" pitchFamily="34" charset="0"/>
              <a:cs typeface="Segoe UI" panose="020B0502040204020203" pitchFamily="34" charset="0"/>
            </a:rPr>
            <a:t>problemei</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promovând</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responsabilitatea</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și</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implicarea</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în</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găsirea</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soluției</a:t>
          </a:r>
          <a:r>
            <a:rPr lang="en-US" sz="850" baseline="0" dirty="0">
              <a:latin typeface="Segoe UI" panose="020B0502040204020203" pitchFamily="34" charset="0"/>
              <a:cs typeface="Segoe UI" panose="020B0502040204020203" pitchFamily="34" charset="0"/>
            </a:rPr>
            <a:t>.</a:t>
          </a:r>
          <a:endParaRPr lang="ro-RO" sz="850" baseline="0" dirty="0">
            <a:latin typeface="Segoe UI" panose="020B0502040204020203" pitchFamily="34" charset="0"/>
            <a:cs typeface="Segoe UI" panose="020B0502040204020203" pitchFamily="34" charset="0"/>
          </a:endParaRPr>
        </a:p>
      </dgm:t>
    </dgm:pt>
    <dgm:pt modelId="{764F1C09-DA52-4674-BADB-DD1EEAB1C865}" type="parTrans" cxnId="{BADF0475-C082-4C6A-ABFF-40C8738EACC7}">
      <dgm:prSet/>
      <dgm:spPr/>
      <dgm:t>
        <a:bodyPr/>
        <a:lstStyle/>
        <a:p>
          <a:endParaRPr lang="ro-RO" sz="850">
            <a:latin typeface="Segoe UI" panose="020B0502040204020203" pitchFamily="34" charset="0"/>
            <a:cs typeface="Segoe UI" panose="020B0502040204020203" pitchFamily="34" charset="0"/>
          </a:endParaRPr>
        </a:p>
      </dgm:t>
    </dgm:pt>
    <dgm:pt modelId="{6AAA3D78-B13E-4958-9F12-F0AF6BAFF15F}" type="sibTrans" cxnId="{BADF0475-C082-4C6A-ABFF-40C8738EACC7}">
      <dgm:prSet/>
      <dgm:spPr/>
      <dgm:t>
        <a:bodyPr/>
        <a:lstStyle/>
        <a:p>
          <a:endParaRPr lang="ro-RO" sz="850">
            <a:latin typeface="Segoe UI" panose="020B0502040204020203" pitchFamily="34" charset="0"/>
            <a:cs typeface="Segoe UI" panose="020B0502040204020203" pitchFamily="34" charset="0"/>
          </a:endParaRPr>
        </a:p>
      </dgm:t>
    </dgm:pt>
    <dgm:pt modelId="{F1A81505-CBE7-48A6-BE97-7400D1AECD5C}">
      <dgm:prSet custT="1"/>
      <dgm:spPr/>
      <dgm:t>
        <a:bodyPr/>
        <a:lstStyle/>
        <a:p>
          <a:r>
            <a:rPr lang="en-US" sz="850" dirty="0" err="1">
              <a:latin typeface="Segoe UI" panose="020B0502040204020203" pitchFamily="34" charset="0"/>
              <a:cs typeface="Segoe UI" panose="020B0502040204020203" pitchFamily="34" charset="0"/>
            </a:rPr>
            <a:t>Susține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Îmbunătățirea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Continuă</a:t>
          </a:r>
          <a:endParaRPr lang="ro-RO" sz="850" dirty="0">
            <a:latin typeface="Segoe UI" panose="020B0502040204020203" pitchFamily="34" charset="0"/>
            <a:cs typeface="Segoe UI" panose="020B0502040204020203" pitchFamily="34" charset="0"/>
          </a:endParaRPr>
        </a:p>
      </dgm:t>
    </dgm:pt>
    <dgm:pt modelId="{21E49F9A-D976-41A0-9ED2-4CC322FA4349}" type="parTrans" cxnId="{03610D5F-22F7-476E-A452-85D2CA54C0CF}">
      <dgm:prSet/>
      <dgm:spPr/>
      <dgm:t>
        <a:bodyPr/>
        <a:lstStyle/>
        <a:p>
          <a:endParaRPr lang="ro-RO" sz="850">
            <a:latin typeface="Segoe UI" panose="020B0502040204020203" pitchFamily="34" charset="0"/>
            <a:cs typeface="Segoe UI" panose="020B0502040204020203" pitchFamily="34" charset="0"/>
          </a:endParaRPr>
        </a:p>
      </dgm:t>
    </dgm:pt>
    <dgm:pt modelId="{26E99816-CE94-4478-8D5C-151DF611C8BD}" type="sibTrans" cxnId="{03610D5F-22F7-476E-A452-85D2CA54C0CF}">
      <dgm:prSet/>
      <dgm:spPr/>
      <dgm:t>
        <a:bodyPr/>
        <a:lstStyle/>
        <a:p>
          <a:endParaRPr lang="ro-RO" sz="850">
            <a:latin typeface="Segoe UI" panose="020B0502040204020203" pitchFamily="34" charset="0"/>
            <a:cs typeface="Segoe UI" panose="020B0502040204020203" pitchFamily="34" charset="0"/>
          </a:endParaRPr>
        </a:p>
      </dgm:t>
    </dgm:pt>
    <dgm:pt modelId="{BD3396C5-6FE0-4B7B-A74E-CA3150309618}">
      <dgm:prSet custT="1"/>
      <dgm:spPr/>
      <dgm:t>
        <a:bodyPr/>
        <a:lstStyle/>
        <a:p>
          <a:r>
            <a:rPr lang="en-US" sz="850" dirty="0" err="1">
              <a:latin typeface="Segoe UI" panose="020B0502040204020203" pitchFamily="34" charset="0"/>
              <a:cs typeface="Segoe UI" panose="020B0502040204020203" pitchFamily="34" charset="0"/>
            </a:rPr>
            <a:t>Prin</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descrierea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detaliată</a:t>
          </a:r>
          <a:r>
            <a:rPr lang="en-US" sz="850" dirty="0">
              <a:latin typeface="Segoe UI" panose="020B0502040204020203" pitchFamily="34" charset="0"/>
              <a:cs typeface="Segoe UI" panose="020B0502040204020203" pitchFamily="34" charset="0"/>
            </a:rPr>
            <a:t> a </a:t>
          </a:r>
          <a:r>
            <a:rPr lang="en-US" sz="850" dirty="0" err="1">
              <a:latin typeface="Segoe UI" panose="020B0502040204020203" pitchFamily="34" charset="0"/>
              <a:cs typeface="Segoe UI" panose="020B0502040204020203" pitchFamily="34" charset="0"/>
            </a:rPr>
            <a:t>problemei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organizațiile</a:t>
          </a:r>
          <a:r>
            <a:rPr lang="en-US" sz="850" dirty="0">
              <a:latin typeface="Segoe UI" panose="020B0502040204020203" pitchFamily="34" charset="0"/>
              <a:cs typeface="Segoe UI" panose="020B0502040204020203" pitchFamily="34" charset="0"/>
            </a:rPr>
            <a:t> pot </a:t>
          </a:r>
          <a:r>
            <a:rPr lang="en-US" sz="850" dirty="0" err="1">
              <a:latin typeface="Segoe UI" panose="020B0502040204020203" pitchFamily="34" charset="0"/>
              <a:cs typeface="Segoe UI" panose="020B0502040204020203" pitchFamily="34" charset="0"/>
            </a:rPr>
            <a:t>descoperi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probleme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recurente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sau</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modele</a:t>
          </a:r>
          <a:r>
            <a:rPr lang="en-US" sz="850" dirty="0">
              <a:latin typeface="Segoe UI" panose="020B0502040204020203" pitchFamily="34" charset="0"/>
              <a:cs typeface="Segoe UI" panose="020B0502040204020203" pitchFamily="34" charset="0"/>
            </a:rPr>
            <a:t> care pot indica </a:t>
          </a:r>
          <a:r>
            <a:rPr lang="en-US" sz="850" dirty="0" err="1">
              <a:latin typeface="Segoe UI" panose="020B0502040204020203" pitchFamily="34" charset="0"/>
              <a:cs typeface="Segoe UI" panose="020B0502040204020203" pitchFamily="34" charset="0"/>
            </a:rPr>
            <a:t>probleme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sistemice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subiacente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Abordarea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acestor</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cauze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principale</a:t>
          </a:r>
          <a:r>
            <a:rPr lang="en-US" sz="850" dirty="0">
              <a:latin typeface="Segoe UI" panose="020B0502040204020203" pitchFamily="34" charset="0"/>
              <a:cs typeface="Segoe UI" panose="020B0502040204020203" pitchFamily="34" charset="0"/>
            </a:rPr>
            <a:t> nu </a:t>
          </a:r>
          <a:r>
            <a:rPr lang="en-US" sz="850" dirty="0" err="1">
              <a:latin typeface="Segoe UI" panose="020B0502040204020203" pitchFamily="34" charset="0"/>
              <a:cs typeface="Segoe UI" panose="020B0502040204020203" pitchFamily="34" charset="0"/>
            </a:rPr>
            <a:t>numai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rezolvă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problema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imediată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dar</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previne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și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apariția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unor</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probleme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similare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în</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viitor</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contribuind</a:t>
          </a:r>
          <a:r>
            <a:rPr lang="en-US" sz="850" dirty="0">
              <a:latin typeface="Segoe UI" panose="020B0502040204020203" pitchFamily="34" charset="0"/>
              <a:cs typeface="Segoe UI" panose="020B0502040204020203" pitchFamily="34" charset="0"/>
            </a:rPr>
            <a:t> la </a:t>
          </a:r>
          <a:r>
            <a:rPr lang="en-US" sz="850" dirty="0" err="1">
              <a:latin typeface="Segoe UI" panose="020B0502040204020203" pitchFamily="34" charset="0"/>
              <a:cs typeface="Segoe UI" panose="020B0502040204020203" pitchFamily="34" charset="0"/>
            </a:rPr>
            <a:t>eforturile</a:t>
          </a:r>
          <a:r>
            <a:rPr lang="en-US" sz="850" dirty="0">
              <a:latin typeface="Segoe UI" panose="020B0502040204020203" pitchFamily="34" charset="0"/>
              <a:cs typeface="Segoe UI" panose="020B0502040204020203" pitchFamily="34" charset="0"/>
            </a:rPr>
            <a:t> de </a:t>
          </a:r>
          <a:r>
            <a:rPr lang="en-US" sz="850" dirty="0" err="1">
              <a:latin typeface="Segoe UI" panose="020B0502040204020203" pitchFamily="34" charset="0"/>
              <a:cs typeface="Segoe UI" panose="020B0502040204020203" pitchFamily="34" charset="0"/>
            </a:rPr>
            <a:t>îmbunătățire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continuă</a:t>
          </a:r>
          <a:r>
            <a:rPr lang="en-US" sz="850" dirty="0">
              <a:latin typeface="Segoe UI" panose="020B0502040204020203" pitchFamily="34" charset="0"/>
              <a:cs typeface="Segoe UI" panose="020B0502040204020203" pitchFamily="34" charset="0"/>
            </a:rPr>
            <a:t>.</a:t>
          </a:r>
          <a:endParaRPr lang="ro-RO" sz="850" dirty="0">
            <a:latin typeface="Segoe UI" panose="020B0502040204020203" pitchFamily="34" charset="0"/>
            <a:cs typeface="Segoe UI" panose="020B0502040204020203" pitchFamily="34" charset="0"/>
          </a:endParaRPr>
        </a:p>
      </dgm:t>
    </dgm:pt>
    <dgm:pt modelId="{7EA9CBDE-5E5C-4BAA-AF34-421D65538EE9}" type="parTrans" cxnId="{F805F967-645A-42F7-A2A4-37D9FD9DA57A}">
      <dgm:prSet/>
      <dgm:spPr/>
      <dgm:t>
        <a:bodyPr/>
        <a:lstStyle/>
        <a:p>
          <a:endParaRPr lang="ro-RO" sz="850">
            <a:latin typeface="Segoe UI" panose="020B0502040204020203" pitchFamily="34" charset="0"/>
            <a:cs typeface="Segoe UI" panose="020B0502040204020203" pitchFamily="34" charset="0"/>
          </a:endParaRPr>
        </a:p>
      </dgm:t>
    </dgm:pt>
    <dgm:pt modelId="{CF3462A3-9E6B-42A3-8583-72C56FF120CC}" type="sibTrans" cxnId="{F805F967-645A-42F7-A2A4-37D9FD9DA57A}">
      <dgm:prSet/>
      <dgm:spPr/>
      <dgm:t>
        <a:bodyPr/>
        <a:lstStyle/>
        <a:p>
          <a:endParaRPr lang="ro-RO" sz="850">
            <a:latin typeface="Segoe UI" panose="020B0502040204020203" pitchFamily="34" charset="0"/>
            <a:cs typeface="Segoe UI" panose="020B0502040204020203" pitchFamily="34" charset="0"/>
          </a:endParaRPr>
        </a:p>
      </dgm:t>
    </dgm:pt>
    <dgm:pt modelId="{DF2999C3-F496-4D9D-A651-9640B72FD53E}">
      <dgm:prSet custT="1"/>
      <dgm:spPr/>
      <dgm:t>
        <a:bodyPr/>
        <a:lstStyle/>
        <a:p>
          <a:r>
            <a:rPr lang="ro-RO" sz="850" dirty="0">
              <a:latin typeface="Segoe UI" panose="020B0502040204020203" pitchFamily="34" charset="0"/>
              <a:cs typeface="Segoe UI" panose="020B0502040204020203" pitchFamily="34" charset="0"/>
            </a:rPr>
            <a:t>un proces sistematic de rezolvare a problemelor utilizat pentru a aborda și rezolva rapid problemele care afectează calitatea, productivitatea și eficiența. implică descrierea detaliată a problemei în discuție. Acest pas servește drept fundament pe care sunt construite acțiunile ulterioare. </a:t>
          </a:r>
        </a:p>
      </dgm:t>
    </dgm:pt>
    <dgm:pt modelId="{DD2B3763-D510-42F6-BB44-33A19954534B}" type="parTrans" cxnId="{12D731E8-B98F-4BA6-8881-05EB163C6505}">
      <dgm:prSet/>
      <dgm:spPr/>
      <dgm:t>
        <a:bodyPr/>
        <a:lstStyle/>
        <a:p>
          <a:endParaRPr lang="ro-RO" sz="850">
            <a:latin typeface="Segoe UI" panose="020B0502040204020203" pitchFamily="34" charset="0"/>
            <a:cs typeface="Segoe UI" panose="020B0502040204020203" pitchFamily="34" charset="0"/>
          </a:endParaRPr>
        </a:p>
      </dgm:t>
    </dgm:pt>
    <dgm:pt modelId="{0FE30910-E11B-4CDB-B27B-179792444DFF}" type="sibTrans" cxnId="{12D731E8-B98F-4BA6-8881-05EB163C6505}">
      <dgm:prSet/>
      <dgm:spPr/>
      <dgm:t>
        <a:bodyPr/>
        <a:lstStyle/>
        <a:p>
          <a:endParaRPr lang="ro-RO" sz="850">
            <a:latin typeface="Segoe UI" panose="020B0502040204020203" pitchFamily="34" charset="0"/>
            <a:cs typeface="Segoe UI" panose="020B0502040204020203" pitchFamily="34" charset="0"/>
          </a:endParaRPr>
        </a:p>
      </dgm:t>
    </dgm:pt>
    <dgm:pt modelId="{D728AAE0-6E98-404E-8298-9F53DB8DA2A1}" type="pres">
      <dgm:prSet presAssocID="{41B4482E-7035-4CEC-9C16-1EBE08F4FB78}" presName="diagram" presStyleCnt="0">
        <dgm:presLayoutVars>
          <dgm:dir/>
          <dgm:animLvl val="lvl"/>
          <dgm:resizeHandles val="exact"/>
        </dgm:presLayoutVars>
      </dgm:prSet>
      <dgm:spPr/>
    </dgm:pt>
    <dgm:pt modelId="{02FE5942-F1E7-4890-BEA6-A3574C4E2089}" type="pres">
      <dgm:prSet presAssocID="{3B4ADCB4-F6BE-41FD-8B37-07CDF1A132F5}" presName="compNode" presStyleCnt="0"/>
      <dgm:spPr/>
    </dgm:pt>
    <dgm:pt modelId="{B2F464CF-0EFF-4442-9448-48AEB85D39B4}" type="pres">
      <dgm:prSet presAssocID="{3B4ADCB4-F6BE-41FD-8B37-07CDF1A132F5}" presName="childRect" presStyleLbl="bgAcc1" presStyleIdx="0" presStyleCnt="8" custScaleY="186471" custLinFactNeighborX="1915" custLinFactNeighborY="767">
        <dgm:presLayoutVars>
          <dgm:bulletEnabled val="1"/>
        </dgm:presLayoutVars>
      </dgm:prSet>
      <dgm:spPr/>
    </dgm:pt>
    <dgm:pt modelId="{0FBD155A-E128-41F1-9186-0D3A9BCC91D6}" type="pres">
      <dgm:prSet presAssocID="{3B4ADCB4-F6BE-41FD-8B37-07CDF1A132F5}" presName="parentText" presStyleLbl="node1" presStyleIdx="0" presStyleCnt="0">
        <dgm:presLayoutVars>
          <dgm:chMax val="0"/>
          <dgm:bulletEnabled val="1"/>
        </dgm:presLayoutVars>
      </dgm:prSet>
      <dgm:spPr/>
    </dgm:pt>
    <dgm:pt modelId="{F6C22AD0-E94C-42DE-A6D0-6E84B1F3D016}" type="pres">
      <dgm:prSet presAssocID="{3B4ADCB4-F6BE-41FD-8B37-07CDF1A132F5}" presName="parentRect" presStyleLbl="alignNode1" presStyleIdx="0" presStyleCnt="8" custLinFactNeighborX="1716"/>
      <dgm:spPr/>
    </dgm:pt>
    <dgm:pt modelId="{F2A19956-1473-47CB-B75E-2E08C4A0C0CF}" type="pres">
      <dgm:prSet presAssocID="{3B4ADCB4-F6BE-41FD-8B37-07CDF1A132F5}" presName="adorn" presStyleLbl="fgAccFollow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lipboard with solid fill"/>
        </a:ext>
      </dgm:extLst>
    </dgm:pt>
    <dgm:pt modelId="{DBB893C8-4E1F-46E3-8B54-8D4CA5A0A811}" type="pres">
      <dgm:prSet presAssocID="{1A8FF252-B983-4405-8D49-B7ED8A4DF8D7}" presName="sibTrans" presStyleLbl="sibTrans2D1" presStyleIdx="0" presStyleCnt="0"/>
      <dgm:spPr/>
    </dgm:pt>
    <dgm:pt modelId="{F3E01B36-DED0-4181-A05F-7DE1B449D6DD}" type="pres">
      <dgm:prSet presAssocID="{EBC06301-3482-45D3-A9A6-F5DD2AC5D10D}" presName="compNode" presStyleCnt="0"/>
      <dgm:spPr/>
    </dgm:pt>
    <dgm:pt modelId="{6386E367-928E-462D-97F3-85376ADB0F6C}" type="pres">
      <dgm:prSet presAssocID="{EBC06301-3482-45D3-A9A6-F5DD2AC5D10D}" presName="childRect" presStyleLbl="bgAcc1" presStyleIdx="1" presStyleCnt="8" custScaleY="183401" custLinFactNeighborX="1915" custLinFactNeighborY="767">
        <dgm:presLayoutVars>
          <dgm:bulletEnabled val="1"/>
        </dgm:presLayoutVars>
      </dgm:prSet>
      <dgm:spPr/>
    </dgm:pt>
    <dgm:pt modelId="{33A6F63E-9FF1-4B86-A9E4-D1110344B7B1}" type="pres">
      <dgm:prSet presAssocID="{EBC06301-3482-45D3-A9A6-F5DD2AC5D10D}" presName="parentText" presStyleLbl="node1" presStyleIdx="0" presStyleCnt="0">
        <dgm:presLayoutVars>
          <dgm:chMax val="0"/>
          <dgm:bulletEnabled val="1"/>
        </dgm:presLayoutVars>
      </dgm:prSet>
      <dgm:spPr/>
    </dgm:pt>
    <dgm:pt modelId="{E707540E-CFEA-49DC-ACDE-8DC1D0587829}" type="pres">
      <dgm:prSet presAssocID="{EBC06301-3482-45D3-A9A6-F5DD2AC5D10D}" presName="parentRect" presStyleLbl="alignNode1" presStyleIdx="1" presStyleCnt="8" custLinFactNeighborX="1716"/>
      <dgm:spPr/>
    </dgm:pt>
    <dgm:pt modelId="{EFBE4CA7-A2D1-42A3-B8C9-C507D6D637C3}" type="pres">
      <dgm:prSet presAssocID="{EBC06301-3482-45D3-A9A6-F5DD2AC5D10D}" presName="adorn" presStyleLbl="fgAccFollow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heck In outline"/>
        </a:ext>
      </dgm:extLst>
    </dgm:pt>
    <dgm:pt modelId="{5D0AC195-2BEC-497E-BE07-9924982365F6}" type="pres">
      <dgm:prSet presAssocID="{A0547D3C-842B-4617-A6F7-10505941DCFC}" presName="sibTrans" presStyleLbl="sibTrans2D1" presStyleIdx="0" presStyleCnt="0"/>
      <dgm:spPr/>
    </dgm:pt>
    <dgm:pt modelId="{029F4327-B759-47FC-972C-53ADBB3523D5}" type="pres">
      <dgm:prSet presAssocID="{3799DD05-C38D-48DA-A678-85EA07FBE5E0}" presName="compNode" presStyleCnt="0"/>
      <dgm:spPr/>
    </dgm:pt>
    <dgm:pt modelId="{67064114-6592-48EE-855A-B73347E497DE}" type="pres">
      <dgm:prSet presAssocID="{3799DD05-C38D-48DA-A678-85EA07FBE5E0}" presName="childRect" presStyleLbl="bgAcc1" presStyleIdx="2" presStyleCnt="8" custScaleY="182879" custLinFactNeighborX="1915" custLinFactNeighborY="767">
        <dgm:presLayoutVars>
          <dgm:bulletEnabled val="1"/>
        </dgm:presLayoutVars>
      </dgm:prSet>
      <dgm:spPr/>
    </dgm:pt>
    <dgm:pt modelId="{1BA9AB87-1799-44D2-8197-27713182F304}" type="pres">
      <dgm:prSet presAssocID="{3799DD05-C38D-48DA-A678-85EA07FBE5E0}" presName="parentText" presStyleLbl="node1" presStyleIdx="0" presStyleCnt="0">
        <dgm:presLayoutVars>
          <dgm:chMax val="0"/>
          <dgm:bulletEnabled val="1"/>
        </dgm:presLayoutVars>
      </dgm:prSet>
      <dgm:spPr/>
    </dgm:pt>
    <dgm:pt modelId="{A7A2B080-7B6B-434D-AFF8-7B8D2820F849}" type="pres">
      <dgm:prSet presAssocID="{3799DD05-C38D-48DA-A678-85EA07FBE5E0}" presName="parentRect" presStyleLbl="alignNode1" presStyleIdx="2" presStyleCnt="8" custLinFactNeighborX="1716"/>
      <dgm:spPr/>
    </dgm:pt>
    <dgm:pt modelId="{C36A9548-9AFC-4249-A5A7-018F6765BC6F}" type="pres">
      <dgm:prSet presAssocID="{3799DD05-C38D-48DA-A678-85EA07FBE5E0}" presName="adorn" presStyleLbl="fgAccFollow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log outline"/>
        </a:ext>
      </dgm:extLst>
    </dgm:pt>
    <dgm:pt modelId="{9A9B1999-4272-4616-951E-7EAB8FABC27A}" type="pres">
      <dgm:prSet presAssocID="{77924742-937F-419A-AD96-814BAF59C13C}" presName="sibTrans" presStyleLbl="sibTrans2D1" presStyleIdx="0" presStyleCnt="0"/>
      <dgm:spPr/>
    </dgm:pt>
    <dgm:pt modelId="{BA6C8416-3453-43B5-B16D-31709BFCD36C}" type="pres">
      <dgm:prSet presAssocID="{1FEEEA5B-6E4B-434A-84C4-E7BE1DA97F29}" presName="compNode" presStyleCnt="0"/>
      <dgm:spPr/>
    </dgm:pt>
    <dgm:pt modelId="{348127AA-D5CB-41DB-8394-69A9F21CA151}" type="pres">
      <dgm:prSet presAssocID="{1FEEEA5B-6E4B-434A-84C4-E7BE1DA97F29}" presName="childRect" presStyleLbl="bgAcc1" presStyleIdx="3" presStyleCnt="8" custScaleY="184937">
        <dgm:presLayoutVars>
          <dgm:bulletEnabled val="1"/>
        </dgm:presLayoutVars>
      </dgm:prSet>
      <dgm:spPr/>
    </dgm:pt>
    <dgm:pt modelId="{0DDE4928-72EF-4A92-AE76-597AE6602020}" type="pres">
      <dgm:prSet presAssocID="{1FEEEA5B-6E4B-434A-84C4-E7BE1DA97F29}" presName="parentText" presStyleLbl="node1" presStyleIdx="0" presStyleCnt="0">
        <dgm:presLayoutVars>
          <dgm:chMax val="0"/>
          <dgm:bulletEnabled val="1"/>
        </dgm:presLayoutVars>
      </dgm:prSet>
      <dgm:spPr/>
    </dgm:pt>
    <dgm:pt modelId="{35777D2D-8CA9-4D37-8987-41C715BBB1AB}" type="pres">
      <dgm:prSet presAssocID="{1FEEEA5B-6E4B-434A-84C4-E7BE1DA97F29}" presName="parentRect" presStyleLbl="alignNode1" presStyleIdx="3" presStyleCnt="8"/>
      <dgm:spPr/>
    </dgm:pt>
    <dgm:pt modelId="{7E8F8A0B-56DC-40D3-9FB1-1970BC9A3AAC}" type="pres">
      <dgm:prSet presAssocID="{1FEEEA5B-6E4B-434A-84C4-E7BE1DA97F29}" presName="adorn" presStyleLbl="fgAccFollow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Magnifying glass with solid fill"/>
        </a:ext>
      </dgm:extLst>
    </dgm:pt>
    <dgm:pt modelId="{1F8A4FED-0C0A-4059-8837-E140C08A4C1C}" type="pres">
      <dgm:prSet presAssocID="{8F55C711-0780-4BBA-A271-502F8ACA5002}" presName="sibTrans" presStyleLbl="sibTrans2D1" presStyleIdx="0" presStyleCnt="0"/>
      <dgm:spPr/>
    </dgm:pt>
    <dgm:pt modelId="{115BC389-570F-45E4-AFFE-E4A8A16F297B}" type="pres">
      <dgm:prSet presAssocID="{DA58C9B3-EA46-4222-9726-FCD96A99B183}" presName="compNode" presStyleCnt="0"/>
      <dgm:spPr/>
    </dgm:pt>
    <dgm:pt modelId="{4014C104-360A-4CE0-A9DC-40B8C04CF32E}" type="pres">
      <dgm:prSet presAssocID="{DA58C9B3-EA46-4222-9726-FCD96A99B183}" presName="childRect" presStyleLbl="bgAcc1" presStyleIdx="4" presStyleCnt="8" custScaleX="97553" custScaleY="204458" custLinFactNeighborX="1915" custLinFactNeighborY="767">
        <dgm:presLayoutVars>
          <dgm:bulletEnabled val="1"/>
        </dgm:presLayoutVars>
      </dgm:prSet>
      <dgm:spPr/>
    </dgm:pt>
    <dgm:pt modelId="{9A7EC7FC-4BAF-4A7A-AFD4-C61E38F48952}" type="pres">
      <dgm:prSet presAssocID="{DA58C9B3-EA46-4222-9726-FCD96A99B183}" presName="parentText" presStyleLbl="node1" presStyleIdx="0" presStyleCnt="0">
        <dgm:presLayoutVars>
          <dgm:chMax val="0"/>
          <dgm:bulletEnabled val="1"/>
        </dgm:presLayoutVars>
      </dgm:prSet>
      <dgm:spPr/>
    </dgm:pt>
    <dgm:pt modelId="{250651C0-B3E6-4E14-984D-14F9CE6A5C9C}" type="pres">
      <dgm:prSet presAssocID="{DA58C9B3-EA46-4222-9726-FCD96A99B183}" presName="parentRect" presStyleLbl="alignNode1" presStyleIdx="4" presStyleCnt="8" custScaleX="98030" custLinFactNeighborX="1716" custLinFactNeighborY="24962"/>
      <dgm:spPr/>
    </dgm:pt>
    <dgm:pt modelId="{E437E0BF-4BF8-48F1-A4B2-EC8A73799722}" type="pres">
      <dgm:prSet presAssocID="{DA58C9B3-EA46-4222-9726-FCD96A99B183}" presName="adorn" presStyleLbl="fgAccFollowNode1" presStyleIdx="4" presStyleCnt="8" custLinFactNeighborY="22890"/>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Checklist with solid fill"/>
        </a:ext>
      </dgm:extLst>
    </dgm:pt>
    <dgm:pt modelId="{B57C76EC-2093-4BFC-B796-59F5A9F28E7D}" type="pres">
      <dgm:prSet presAssocID="{7A3C30A1-E4BF-4974-89EE-A583FE3222A0}" presName="sibTrans" presStyleLbl="sibTrans2D1" presStyleIdx="0" presStyleCnt="0"/>
      <dgm:spPr/>
    </dgm:pt>
    <dgm:pt modelId="{EA06394D-399F-4A94-B7AD-E184949D7BDC}" type="pres">
      <dgm:prSet presAssocID="{528D2C30-AB81-4C68-BA70-A58AA74D264F}" presName="compNode" presStyleCnt="0"/>
      <dgm:spPr/>
    </dgm:pt>
    <dgm:pt modelId="{19BFE1A2-8F1D-4807-BAD9-A5E0C35795CF}" type="pres">
      <dgm:prSet presAssocID="{528D2C30-AB81-4C68-BA70-A58AA74D264F}" presName="childRect" presStyleLbl="bgAcc1" presStyleIdx="5" presStyleCnt="8" custScaleX="97553" custScaleY="205993" custLinFactNeighborX="1915" custLinFactNeighborY="767">
        <dgm:presLayoutVars>
          <dgm:bulletEnabled val="1"/>
        </dgm:presLayoutVars>
      </dgm:prSet>
      <dgm:spPr/>
    </dgm:pt>
    <dgm:pt modelId="{C788A371-ACB7-47AD-A7F9-84BF5DFB0C4F}" type="pres">
      <dgm:prSet presAssocID="{528D2C30-AB81-4C68-BA70-A58AA74D264F}" presName="parentText" presStyleLbl="node1" presStyleIdx="0" presStyleCnt="0">
        <dgm:presLayoutVars>
          <dgm:chMax val="0"/>
          <dgm:bulletEnabled val="1"/>
        </dgm:presLayoutVars>
      </dgm:prSet>
      <dgm:spPr/>
    </dgm:pt>
    <dgm:pt modelId="{F419A406-0422-4FE7-9227-BDD075B84D85}" type="pres">
      <dgm:prSet presAssocID="{528D2C30-AB81-4C68-BA70-A58AA74D264F}" presName="parentRect" presStyleLbl="alignNode1" presStyleIdx="5" presStyleCnt="8" custScaleX="99636" custLinFactNeighborX="2288" custLinFactNeighborY="24962"/>
      <dgm:spPr/>
    </dgm:pt>
    <dgm:pt modelId="{83E9A4A8-9F69-400F-9968-699ACD9D0B31}" type="pres">
      <dgm:prSet presAssocID="{528D2C30-AB81-4C68-BA70-A58AA74D264F}" presName="adorn" presStyleLbl="fgAccFollowNode1" presStyleIdx="5" presStyleCnt="8" custLinFactNeighborY="22890"/>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Merger with solid fill"/>
        </a:ext>
      </dgm:extLst>
    </dgm:pt>
    <dgm:pt modelId="{FB0E84FA-3E17-4AED-964E-9029AEB4A5D2}" type="pres">
      <dgm:prSet presAssocID="{06956CED-5497-40CE-8C59-173C37DF6EEF}" presName="sibTrans" presStyleLbl="sibTrans2D1" presStyleIdx="0" presStyleCnt="0"/>
      <dgm:spPr/>
    </dgm:pt>
    <dgm:pt modelId="{93423EC2-92DA-47D5-8ACB-8BE10A4AE9FE}" type="pres">
      <dgm:prSet presAssocID="{D26CF0E7-4D68-494C-BCA8-4A777098C5F6}" presName="compNode" presStyleCnt="0"/>
      <dgm:spPr/>
    </dgm:pt>
    <dgm:pt modelId="{3B468EFF-ECB6-4373-976A-027C0F37FE4F}" type="pres">
      <dgm:prSet presAssocID="{D26CF0E7-4D68-494C-BCA8-4A777098C5F6}" presName="childRect" presStyleLbl="bgAcc1" presStyleIdx="6" presStyleCnt="8" custScaleX="97553" custScaleY="204458" custLinFactNeighborX="1915" custLinFactNeighborY="767">
        <dgm:presLayoutVars>
          <dgm:bulletEnabled val="1"/>
        </dgm:presLayoutVars>
      </dgm:prSet>
      <dgm:spPr/>
    </dgm:pt>
    <dgm:pt modelId="{8478AC00-36B9-455F-BEF3-26D383D64647}" type="pres">
      <dgm:prSet presAssocID="{D26CF0E7-4D68-494C-BCA8-4A777098C5F6}" presName="parentText" presStyleLbl="node1" presStyleIdx="0" presStyleCnt="0">
        <dgm:presLayoutVars>
          <dgm:chMax val="0"/>
          <dgm:bulletEnabled val="1"/>
        </dgm:presLayoutVars>
      </dgm:prSet>
      <dgm:spPr/>
    </dgm:pt>
    <dgm:pt modelId="{66B17D9B-DEED-4DEB-A720-789AE1B2F8B2}" type="pres">
      <dgm:prSet presAssocID="{D26CF0E7-4D68-494C-BCA8-4A777098C5F6}" presName="parentRect" presStyleLbl="alignNode1" presStyleIdx="6" presStyleCnt="8" custScaleX="99744" custLinFactNeighborX="2288" custLinFactNeighborY="24962"/>
      <dgm:spPr/>
    </dgm:pt>
    <dgm:pt modelId="{7935D05F-5DF8-4318-B725-CD6CFC9E9B19}" type="pres">
      <dgm:prSet presAssocID="{D26CF0E7-4D68-494C-BCA8-4A777098C5F6}" presName="adorn" presStyleLbl="fgAccFollowNode1" presStyleIdx="6" presStyleCnt="8" custLinFactNeighborY="22890"/>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a:blipFill>
      </dgm:spPr>
      <dgm:extLst>
        <a:ext uri="{E40237B7-FDA0-4F09-8148-C483321AD2D9}">
          <dgm14:cNvPr xmlns:dgm14="http://schemas.microsoft.com/office/drawing/2010/diagram" id="0" name="" descr="Aspiration with solid fill"/>
        </a:ext>
      </dgm:extLst>
    </dgm:pt>
    <dgm:pt modelId="{8E436B88-7BA3-4D34-8CD7-6CE313F6A928}" type="pres">
      <dgm:prSet presAssocID="{315CCEB6-6B6D-4E28-9212-5D14A13AAE09}" presName="sibTrans" presStyleLbl="sibTrans2D1" presStyleIdx="0" presStyleCnt="0"/>
      <dgm:spPr/>
    </dgm:pt>
    <dgm:pt modelId="{1811B747-84F2-40DC-8362-4C9E2C6BF5CC}" type="pres">
      <dgm:prSet presAssocID="{F1A81505-CBE7-48A6-BE97-7400D1AECD5C}" presName="compNode" presStyleCnt="0"/>
      <dgm:spPr/>
    </dgm:pt>
    <dgm:pt modelId="{0C0C57A0-B464-40EC-BE73-9C124ABB9673}" type="pres">
      <dgm:prSet presAssocID="{F1A81505-CBE7-48A6-BE97-7400D1AECD5C}" presName="childRect" presStyleLbl="bgAcc1" presStyleIdx="7" presStyleCnt="8" custScaleX="97553" custScaleY="207528" custLinFactNeighborX="1915" custLinFactNeighborY="767">
        <dgm:presLayoutVars>
          <dgm:bulletEnabled val="1"/>
        </dgm:presLayoutVars>
      </dgm:prSet>
      <dgm:spPr/>
    </dgm:pt>
    <dgm:pt modelId="{C7E98CCF-FA28-4043-AA69-865B45478CDC}" type="pres">
      <dgm:prSet presAssocID="{F1A81505-CBE7-48A6-BE97-7400D1AECD5C}" presName="parentText" presStyleLbl="node1" presStyleIdx="0" presStyleCnt="0">
        <dgm:presLayoutVars>
          <dgm:chMax val="0"/>
          <dgm:bulletEnabled val="1"/>
        </dgm:presLayoutVars>
      </dgm:prSet>
      <dgm:spPr/>
    </dgm:pt>
    <dgm:pt modelId="{AAC48941-7DB4-4593-86FA-4587F1E667F1}" type="pres">
      <dgm:prSet presAssocID="{F1A81505-CBE7-48A6-BE97-7400D1AECD5C}" presName="parentRect" presStyleLbl="alignNode1" presStyleIdx="7" presStyleCnt="8" custScaleX="99827" custLinFactNeighborX="2288" custLinFactNeighborY="24962"/>
      <dgm:spPr/>
    </dgm:pt>
    <dgm:pt modelId="{EBBCC50A-6D44-47A5-B2EF-CF775EF6E963}" type="pres">
      <dgm:prSet presAssocID="{F1A81505-CBE7-48A6-BE97-7400D1AECD5C}" presName="adorn" presStyleLbl="fgAccFollowNode1" presStyleIdx="7" presStyleCnt="8" custLinFactNeighborY="22890"/>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a:blipFill>
      </dgm:spPr>
      <dgm:extLst>
        <a:ext uri="{E40237B7-FDA0-4F09-8148-C483321AD2D9}">
          <dgm14:cNvPr xmlns:dgm14="http://schemas.microsoft.com/office/drawing/2010/diagram" id="0" name="" descr="Aspiration with solid fill"/>
        </a:ext>
      </dgm:extLst>
    </dgm:pt>
  </dgm:ptLst>
  <dgm:cxnLst>
    <dgm:cxn modelId="{F3B95902-9985-46C0-995B-9130BE31AFC3}" type="presOf" srcId="{F1A81505-CBE7-48A6-BE97-7400D1AECD5C}" destId="{C7E98CCF-FA28-4043-AA69-865B45478CDC}" srcOrd="0" destOrd="0" presId="urn:microsoft.com/office/officeart/2005/8/layout/bList2"/>
    <dgm:cxn modelId="{EAB22D05-780A-457D-9C9A-D706E355134C}" srcId="{528D2C30-AB81-4C68-BA70-A58AA74D264F}" destId="{9EBA6A5C-951F-475E-B360-F370197A927E}" srcOrd="0" destOrd="0" parTransId="{421E55B1-B2E8-48D2-B58F-09D97BF14230}" sibTransId="{A977D2C1-9A1A-4E00-B7A1-D93BEF3C9B96}"/>
    <dgm:cxn modelId="{D3C12608-C5CE-4DA5-8C9F-F90561ECD84D}" type="presOf" srcId="{1FEEEA5B-6E4B-434A-84C4-E7BE1DA97F29}" destId="{0DDE4928-72EF-4A92-AE76-597AE6602020}" srcOrd="0" destOrd="0" presId="urn:microsoft.com/office/officeart/2005/8/layout/bList2"/>
    <dgm:cxn modelId="{DDF78B09-CC38-49B3-8446-A029241A6DE1}" type="presOf" srcId="{1A8FF252-B983-4405-8D49-B7ED8A4DF8D7}" destId="{DBB893C8-4E1F-46E3-8B54-8D4CA5A0A811}" srcOrd="0" destOrd="0" presId="urn:microsoft.com/office/officeart/2005/8/layout/bList2"/>
    <dgm:cxn modelId="{C4932C0A-CA11-4F24-A471-AE5BD7DED019}" srcId="{41B4482E-7035-4CEC-9C16-1EBE08F4FB78}" destId="{3799DD05-C38D-48DA-A678-85EA07FBE5E0}" srcOrd="2" destOrd="0" parTransId="{483815CA-35C8-442D-BF88-E7A9D9E565B8}" sibTransId="{77924742-937F-419A-AD96-814BAF59C13C}"/>
    <dgm:cxn modelId="{E06E3C0B-5CC1-48EE-9A4C-4ADCE0E2247B}" srcId="{41B4482E-7035-4CEC-9C16-1EBE08F4FB78}" destId="{528D2C30-AB81-4C68-BA70-A58AA74D264F}" srcOrd="5" destOrd="0" parTransId="{4F45D54C-5366-4AC6-8A46-6216BF349237}" sibTransId="{06956CED-5497-40CE-8C59-173C37DF6EEF}"/>
    <dgm:cxn modelId="{414C600F-697D-45AF-8F6F-302F606E8BE6}" type="presOf" srcId="{550085B0-B4FE-4BBC-8BDA-C3A15F34034E}" destId="{4014C104-360A-4CE0-A9DC-40B8C04CF32E}" srcOrd="0" destOrd="0" presId="urn:microsoft.com/office/officeart/2005/8/layout/bList2"/>
    <dgm:cxn modelId="{595F6C19-272A-48DC-8DC9-87AB07089E7D}" type="presOf" srcId="{3799DD05-C38D-48DA-A678-85EA07FBE5E0}" destId="{A7A2B080-7B6B-434D-AFF8-7B8D2820F849}" srcOrd="1" destOrd="0" presId="urn:microsoft.com/office/officeart/2005/8/layout/bList2"/>
    <dgm:cxn modelId="{6543B920-5FAF-4B04-8370-4A559B23E325}" type="presOf" srcId="{06956CED-5497-40CE-8C59-173C37DF6EEF}" destId="{FB0E84FA-3E17-4AED-964E-9029AEB4A5D2}" srcOrd="0" destOrd="0" presId="urn:microsoft.com/office/officeart/2005/8/layout/bList2"/>
    <dgm:cxn modelId="{B0313B2E-8688-41B9-B5A2-1EDB652AC631}" type="presOf" srcId="{7A3C30A1-E4BF-4974-89EE-A583FE3222A0}" destId="{B57C76EC-2093-4BFC-B796-59F5A9F28E7D}" srcOrd="0" destOrd="0" presId="urn:microsoft.com/office/officeart/2005/8/layout/bList2"/>
    <dgm:cxn modelId="{03610D5F-22F7-476E-A452-85D2CA54C0CF}" srcId="{41B4482E-7035-4CEC-9C16-1EBE08F4FB78}" destId="{F1A81505-CBE7-48A6-BE97-7400D1AECD5C}" srcOrd="7" destOrd="0" parTransId="{21E49F9A-D976-41A0-9ED2-4CC322FA4349}" sibTransId="{26E99816-CE94-4478-8D5C-151DF611C8BD}"/>
    <dgm:cxn modelId="{3A6AA460-7203-4A83-9F18-A00DF7787AAB}" srcId="{41B4482E-7035-4CEC-9C16-1EBE08F4FB78}" destId="{1FEEEA5B-6E4B-434A-84C4-E7BE1DA97F29}" srcOrd="3" destOrd="0" parTransId="{EC31AB99-3781-496F-83D0-AF83C338B262}" sibTransId="{8F55C711-0780-4BBA-A271-502F8ACA5002}"/>
    <dgm:cxn modelId="{B4FA2663-5142-4966-A0E1-813BECE62372}" srcId="{EBC06301-3482-45D3-A9A6-F5DD2AC5D10D}" destId="{355E4E96-DD54-4957-A090-2CAB5AC25E42}" srcOrd="0" destOrd="0" parTransId="{EE7D7D90-E396-46D5-A8A0-8086FDFC2EB2}" sibTransId="{D93F6B95-53D0-4E4A-BD09-FA07A610923C}"/>
    <dgm:cxn modelId="{47A9F263-39E1-47C7-9F52-3CF9FDE6686B}" type="presOf" srcId="{17D3FACD-325D-42E0-80E7-83CF232C730B}" destId="{348127AA-D5CB-41DB-8394-69A9F21CA151}" srcOrd="0" destOrd="0" presId="urn:microsoft.com/office/officeart/2005/8/layout/bList2"/>
    <dgm:cxn modelId="{868FCC45-0C26-4AAA-A1D7-30F0E1255695}" type="presOf" srcId="{DF2999C3-F496-4D9D-A651-9640B72FD53E}" destId="{B2F464CF-0EFF-4442-9448-48AEB85D39B4}" srcOrd="0" destOrd="0" presId="urn:microsoft.com/office/officeart/2005/8/layout/bList2"/>
    <dgm:cxn modelId="{D4C66F67-168C-40C5-9307-C29091F6B481}" type="presOf" srcId="{41B4482E-7035-4CEC-9C16-1EBE08F4FB78}" destId="{D728AAE0-6E98-404E-8298-9F53DB8DA2A1}" srcOrd="0" destOrd="0" presId="urn:microsoft.com/office/officeart/2005/8/layout/bList2"/>
    <dgm:cxn modelId="{F805F967-645A-42F7-A2A4-37D9FD9DA57A}" srcId="{F1A81505-CBE7-48A6-BE97-7400D1AECD5C}" destId="{BD3396C5-6FE0-4B7B-A74E-CA3150309618}" srcOrd="0" destOrd="0" parTransId="{7EA9CBDE-5E5C-4BAA-AF34-421D65538EE9}" sibTransId="{CF3462A3-9E6B-42A3-8583-72C56FF120CC}"/>
    <dgm:cxn modelId="{FD22BB6C-8233-41FE-A75B-D45E34375093}" type="presOf" srcId="{DA58C9B3-EA46-4222-9726-FCD96A99B183}" destId="{250651C0-B3E6-4E14-984D-14F9CE6A5C9C}" srcOrd="1" destOrd="0" presId="urn:microsoft.com/office/officeart/2005/8/layout/bList2"/>
    <dgm:cxn modelId="{10EE8A4F-CB47-42D8-9923-069E9C7F4188}" type="presOf" srcId="{F1A81505-CBE7-48A6-BE97-7400D1AECD5C}" destId="{AAC48941-7DB4-4593-86FA-4587F1E667F1}" srcOrd="1" destOrd="0" presId="urn:microsoft.com/office/officeart/2005/8/layout/bList2"/>
    <dgm:cxn modelId="{F2247952-A1A8-4BA5-AAF1-AB3E5121A243}" type="presOf" srcId="{3B4ADCB4-F6BE-41FD-8B37-07CDF1A132F5}" destId="{F6C22AD0-E94C-42DE-A6D0-6E84B1F3D016}" srcOrd="1" destOrd="0" presId="urn:microsoft.com/office/officeart/2005/8/layout/bList2"/>
    <dgm:cxn modelId="{1167D353-B50F-4D22-8C5B-8E675F68703D}" type="presOf" srcId="{8F55C711-0780-4BBA-A271-502F8ACA5002}" destId="{1F8A4FED-0C0A-4059-8837-E140C08A4C1C}" srcOrd="0" destOrd="0" presId="urn:microsoft.com/office/officeart/2005/8/layout/bList2"/>
    <dgm:cxn modelId="{BADF0475-C082-4C6A-ABFF-40C8738EACC7}" srcId="{D26CF0E7-4D68-494C-BCA8-4A777098C5F6}" destId="{CE43FF87-261E-446A-AC34-E44590A0D6CE}" srcOrd="0" destOrd="0" parTransId="{764F1C09-DA52-4674-BADB-DD1EEAB1C865}" sibTransId="{6AAA3D78-B13E-4958-9F12-F0AF6BAFF15F}"/>
    <dgm:cxn modelId="{F4729C84-4F16-40F2-ABD2-6F62296D48A3}" type="presOf" srcId="{528D2C30-AB81-4C68-BA70-A58AA74D264F}" destId="{F419A406-0422-4FE7-9227-BDD075B84D85}" srcOrd="1" destOrd="0" presId="urn:microsoft.com/office/officeart/2005/8/layout/bList2"/>
    <dgm:cxn modelId="{9AD3A989-6C50-426C-BC68-54E13C4F7235}" type="presOf" srcId="{EBC06301-3482-45D3-A9A6-F5DD2AC5D10D}" destId="{33A6F63E-9FF1-4B86-A9E4-D1110344B7B1}" srcOrd="0" destOrd="0" presId="urn:microsoft.com/office/officeart/2005/8/layout/bList2"/>
    <dgm:cxn modelId="{E283F98A-63B9-4DF9-AE03-8002E8B8993D}" srcId="{41B4482E-7035-4CEC-9C16-1EBE08F4FB78}" destId="{D26CF0E7-4D68-494C-BCA8-4A777098C5F6}" srcOrd="6" destOrd="0" parTransId="{D8019290-4677-42F8-9653-5B902698F449}" sibTransId="{315CCEB6-6B6D-4E28-9212-5D14A13AAE09}"/>
    <dgm:cxn modelId="{A37F328F-5468-4A5B-881A-6A050B2780A0}" type="presOf" srcId="{3799DD05-C38D-48DA-A678-85EA07FBE5E0}" destId="{1BA9AB87-1799-44D2-8197-27713182F304}" srcOrd="0" destOrd="0" presId="urn:microsoft.com/office/officeart/2005/8/layout/bList2"/>
    <dgm:cxn modelId="{522B4495-66A3-4976-A623-01881BB5B49B}" type="presOf" srcId="{CE43FF87-261E-446A-AC34-E44590A0D6CE}" destId="{3B468EFF-ECB6-4373-976A-027C0F37FE4F}" srcOrd="0" destOrd="0" presId="urn:microsoft.com/office/officeart/2005/8/layout/bList2"/>
    <dgm:cxn modelId="{72046C97-D1FE-4420-8212-CC0D0A704FB4}" srcId="{41B4482E-7035-4CEC-9C16-1EBE08F4FB78}" destId="{EBC06301-3482-45D3-A9A6-F5DD2AC5D10D}" srcOrd="1" destOrd="0" parTransId="{109FE474-8BF4-418E-842B-AA8AF695C794}" sibTransId="{A0547D3C-842B-4617-A6F7-10505941DCFC}"/>
    <dgm:cxn modelId="{839DB598-9F3C-43B2-A2B3-0330FF6C4A12}" type="presOf" srcId="{1FEEEA5B-6E4B-434A-84C4-E7BE1DA97F29}" destId="{35777D2D-8CA9-4D37-8987-41C715BBB1AB}" srcOrd="1" destOrd="0" presId="urn:microsoft.com/office/officeart/2005/8/layout/bList2"/>
    <dgm:cxn modelId="{6B35419B-95ED-4593-A9DB-624E2016EA07}" type="presOf" srcId="{DA58C9B3-EA46-4222-9726-FCD96A99B183}" destId="{9A7EC7FC-4BAF-4A7A-AFD4-C61E38F48952}" srcOrd="0" destOrd="0" presId="urn:microsoft.com/office/officeart/2005/8/layout/bList2"/>
    <dgm:cxn modelId="{F7242BA7-2323-4411-9945-CFD7585263AF}" type="presOf" srcId="{9EBA6A5C-951F-475E-B360-F370197A927E}" destId="{19BFE1A2-8F1D-4807-BAD9-A5E0C35795CF}" srcOrd="0" destOrd="0" presId="urn:microsoft.com/office/officeart/2005/8/layout/bList2"/>
    <dgm:cxn modelId="{598138BA-7347-4B75-862E-8CF493800116}" type="presOf" srcId="{77924742-937F-419A-AD96-814BAF59C13C}" destId="{9A9B1999-4272-4616-951E-7EAB8FABC27A}" srcOrd="0" destOrd="0" presId="urn:microsoft.com/office/officeart/2005/8/layout/bList2"/>
    <dgm:cxn modelId="{B2DFC9BA-724B-4B08-A19B-AC57C7E3B11B}" type="presOf" srcId="{D26CF0E7-4D68-494C-BCA8-4A777098C5F6}" destId="{8478AC00-36B9-455F-BEF3-26D383D64647}" srcOrd="0" destOrd="0" presId="urn:microsoft.com/office/officeart/2005/8/layout/bList2"/>
    <dgm:cxn modelId="{34AC91BB-249E-4734-B924-86E8751558C2}" srcId="{DA58C9B3-EA46-4222-9726-FCD96A99B183}" destId="{550085B0-B4FE-4BBC-8BDA-C3A15F34034E}" srcOrd="0" destOrd="0" parTransId="{4F882F8A-7460-4AE0-A654-196AF126342C}" sibTransId="{E524A51B-A2B3-43CA-9DFB-3522CFAFB900}"/>
    <dgm:cxn modelId="{8278E1BB-048C-42E8-A94E-A5406FA8C558}" type="presOf" srcId="{528D2C30-AB81-4C68-BA70-A58AA74D264F}" destId="{C788A371-ACB7-47AD-A7F9-84BF5DFB0C4F}" srcOrd="0" destOrd="0" presId="urn:microsoft.com/office/officeart/2005/8/layout/bList2"/>
    <dgm:cxn modelId="{C87943BC-38C0-4EF3-8B7F-C9C7D62C823E}" srcId="{1FEEEA5B-6E4B-434A-84C4-E7BE1DA97F29}" destId="{17D3FACD-325D-42E0-80E7-83CF232C730B}" srcOrd="0" destOrd="0" parTransId="{4A3E9FAB-6D64-43AA-878E-F0BDAF3BCC2F}" sibTransId="{8B5FC281-EE08-4534-9D4B-EDD674C3CE6E}"/>
    <dgm:cxn modelId="{D77F00C6-8765-410A-9D84-CDD913FDE060}" type="presOf" srcId="{355E4E96-DD54-4957-A090-2CAB5AC25E42}" destId="{6386E367-928E-462D-97F3-85376ADB0F6C}" srcOrd="0" destOrd="0" presId="urn:microsoft.com/office/officeart/2005/8/layout/bList2"/>
    <dgm:cxn modelId="{70A58AC8-212F-4056-9D72-7A41FE6F8E02}" type="presOf" srcId="{BD3396C5-6FE0-4B7B-A74E-CA3150309618}" destId="{0C0C57A0-B464-40EC-BE73-9C124ABB9673}" srcOrd="0" destOrd="0" presId="urn:microsoft.com/office/officeart/2005/8/layout/bList2"/>
    <dgm:cxn modelId="{6B6DEDD3-E573-46E0-8695-6D68D4C170F4}" type="presOf" srcId="{D26CF0E7-4D68-494C-BCA8-4A777098C5F6}" destId="{66B17D9B-DEED-4DEB-A720-789AE1B2F8B2}" srcOrd="1" destOrd="0" presId="urn:microsoft.com/office/officeart/2005/8/layout/bList2"/>
    <dgm:cxn modelId="{E35029D6-1634-4085-BCFF-58F057C2F670}" srcId="{41B4482E-7035-4CEC-9C16-1EBE08F4FB78}" destId="{3B4ADCB4-F6BE-41FD-8B37-07CDF1A132F5}" srcOrd="0" destOrd="0" parTransId="{0486047D-CB81-4A1D-802C-603A0450A50A}" sibTransId="{1A8FF252-B983-4405-8D49-B7ED8A4DF8D7}"/>
    <dgm:cxn modelId="{21864FD7-A838-4338-9884-354A9D10CC99}" type="presOf" srcId="{315CCEB6-6B6D-4E28-9212-5D14A13AAE09}" destId="{8E436B88-7BA3-4D34-8CD7-6CE313F6A928}" srcOrd="0" destOrd="0" presId="urn:microsoft.com/office/officeart/2005/8/layout/bList2"/>
    <dgm:cxn modelId="{2F6598D7-272B-4D38-B8CC-9C132B1D4157}" type="presOf" srcId="{3B4ADCB4-F6BE-41FD-8B37-07CDF1A132F5}" destId="{0FBD155A-E128-41F1-9186-0D3A9BCC91D6}" srcOrd="0" destOrd="0" presId="urn:microsoft.com/office/officeart/2005/8/layout/bList2"/>
    <dgm:cxn modelId="{2ED8C2DD-5DAA-462F-9CDC-F2F7DB7EA978}" srcId="{3799DD05-C38D-48DA-A678-85EA07FBE5E0}" destId="{A5F1682A-C50C-460D-B2DB-B25069451B43}" srcOrd="0" destOrd="0" parTransId="{F5DBDC6C-784B-40EC-B690-DB0617E7A193}" sibTransId="{99AD4DEC-90F2-4355-8AFE-8F0041CD2E80}"/>
    <dgm:cxn modelId="{1AF6BCDF-29ED-453F-BBA1-F88FE9218143}" type="presOf" srcId="{EBC06301-3482-45D3-A9A6-F5DD2AC5D10D}" destId="{E707540E-CFEA-49DC-ACDE-8DC1D0587829}" srcOrd="1" destOrd="0" presId="urn:microsoft.com/office/officeart/2005/8/layout/bList2"/>
    <dgm:cxn modelId="{7B1937E0-4A3B-4CE5-B858-39D3EF3DA065}" type="presOf" srcId="{A0547D3C-842B-4617-A6F7-10505941DCFC}" destId="{5D0AC195-2BEC-497E-BE07-9924982365F6}" srcOrd="0" destOrd="0" presId="urn:microsoft.com/office/officeart/2005/8/layout/bList2"/>
    <dgm:cxn modelId="{292216E3-3BDD-4272-AC99-F4B5FE00BA5D}" srcId="{41B4482E-7035-4CEC-9C16-1EBE08F4FB78}" destId="{DA58C9B3-EA46-4222-9726-FCD96A99B183}" srcOrd="4" destOrd="0" parTransId="{04B90629-4267-49F5-9258-577D5EF71F90}" sibTransId="{7A3C30A1-E4BF-4974-89EE-A583FE3222A0}"/>
    <dgm:cxn modelId="{12D731E8-B98F-4BA6-8881-05EB163C6505}" srcId="{3B4ADCB4-F6BE-41FD-8B37-07CDF1A132F5}" destId="{DF2999C3-F496-4D9D-A651-9640B72FD53E}" srcOrd="0" destOrd="0" parTransId="{DD2B3763-D510-42F6-BB44-33A19954534B}" sibTransId="{0FE30910-E11B-4CDB-B27B-179792444DFF}"/>
    <dgm:cxn modelId="{5A5C56ED-B999-4ADA-8E23-6891953B98D4}" type="presOf" srcId="{A5F1682A-C50C-460D-B2DB-B25069451B43}" destId="{67064114-6592-48EE-855A-B73347E497DE}" srcOrd="0" destOrd="0" presId="urn:microsoft.com/office/officeart/2005/8/layout/bList2"/>
    <dgm:cxn modelId="{A7D3E322-BB14-40C4-B3DA-3DC04886B77B}" type="presParOf" srcId="{D728AAE0-6E98-404E-8298-9F53DB8DA2A1}" destId="{02FE5942-F1E7-4890-BEA6-A3574C4E2089}" srcOrd="0" destOrd="0" presId="urn:microsoft.com/office/officeart/2005/8/layout/bList2"/>
    <dgm:cxn modelId="{08251E1A-753C-423D-A253-28CEF7D59BBC}" type="presParOf" srcId="{02FE5942-F1E7-4890-BEA6-A3574C4E2089}" destId="{B2F464CF-0EFF-4442-9448-48AEB85D39B4}" srcOrd="0" destOrd="0" presId="urn:microsoft.com/office/officeart/2005/8/layout/bList2"/>
    <dgm:cxn modelId="{6321FE60-4AA5-468E-ACD3-B6BCDBD80A00}" type="presParOf" srcId="{02FE5942-F1E7-4890-BEA6-A3574C4E2089}" destId="{0FBD155A-E128-41F1-9186-0D3A9BCC91D6}" srcOrd="1" destOrd="0" presId="urn:microsoft.com/office/officeart/2005/8/layout/bList2"/>
    <dgm:cxn modelId="{D8021CAF-98F9-4C93-A6E6-04AF25D3B3B8}" type="presParOf" srcId="{02FE5942-F1E7-4890-BEA6-A3574C4E2089}" destId="{F6C22AD0-E94C-42DE-A6D0-6E84B1F3D016}" srcOrd="2" destOrd="0" presId="urn:microsoft.com/office/officeart/2005/8/layout/bList2"/>
    <dgm:cxn modelId="{FA9F1144-6E6C-40BF-A12B-9BAA9CDF93B5}" type="presParOf" srcId="{02FE5942-F1E7-4890-BEA6-A3574C4E2089}" destId="{F2A19956-1473-47CB-B75E-2E08C4A0C0CF}" srcOrd="3" destOrd="0" presId="urn:microsoft.com/office/officeart/2005/8/layout/bList2"/>
    <dgm:cxn modelId="{A916626E-3C07-4637-A15D-7F513C192126}" type="presParOf" srcId="{D728AAE0-6E98-404E-8298-9F53DB8DA2A1}" destId="{DBB893C8-4E1F-46E3-8B54-8D4CA5A0A811}" srcOrd="1" destOrd="0" presId="urn:microsoft.com/office/officeart/2005/8/layout/bList2"/>
    <dgm:cxn modelId="{B167182B-77AE-4090-9230-D1F7E513108F}" type="presParOf" srcId="{D728AAE0-6E98-404E-8298-9F53DB8DA2A1}" destId="{F3E01B36-DED0-4181-A05F-7DE1B449D6DD}" srcOrd="2" destOrd="0" presId="urn:microsoft.com/office/officeart/2005/8/layout/bList2"/>
    <dgm:cxn modelId="{5659FB17-DE88-4ECF-B4BD-2C6B20248F10}" type="presParOf" srcId="{F3E01B36-DED0-4181-A05F-7DE1B449D6DD}" destId="{6386E367-928E-462D-97F3-85376ADB0F6C}" srcOrd="0" destOrd="0" presId="urn:microsoft.com/office/officeart/2005/8/layout/bList2"/>
    <dgm:cxn modelId="{720F1B56-10A7-4522-B663-1D1966B6393E}" type="presParOf" srcId="{F3E01B36-DED0-4181-A05F-7DE1B449D6DD}" destId="{33A6F63E-9FF1-4B86-A9E4-D1110344B7B1}" srcOrd="1" destOrd="0" presId="urn:microsoft.com/office/officeart/2005/8/layout/bList2"/>
    <dgm:cxn modelId="{30193CF4-B487-4FF8-B3D1-C90F23EDBA96}" type="presParOf" srcId="{F3E01B36-DED0-4181-A05F-7DE1B449D6DD}" destId="{E707540E-CFEA-49DC-ACDE-8DC1D0587829}" srcOrd="2" destOrd="0" presId="urn:microsoft.com/office/officeart/2005/8/layout/bList2"/>
    <dgm:cxn modelId="{56805493-FC66-4E6C-9C75-289A23C7E104}" type="presParOf" srcId="{F3E01B36-DED0-4181-A05F-7DE1B449D6DD}" destId="{EFBE4CA7-A2D1-42A3-B8C9-C507D6D637C3}" srcOrd="3" destOrd="0" presId="urn:microsoft.com/office/officeart/2005/8/layout/bList2"/>
    <dgm:cxn modelId="{1B5E98BE-1A3B-4D49-AEA3-355BDD8ACBF3}" type="presParOf" srcId="{D728AAE0-6E98-404E-8298-9F53DB8DA2A1}" destId="{5D0AC195-2BEC-497E-BE07-9924982365F6}" srcOrd="3" destOrd="0" presId="urn:microsoft.com/office/officeart/2005/8/layout/bList2"/>
    <dgm:cxn modelId="{00667527-F4EF-45B8-B531-64EC17B311E5}" type="presParOf" srcId="{D728AAE0-6E98-404E-8298-9F53DB8DA2A1}" destId="{029F4327-B759-47FC-972C-53ADBB3523D5}" srcOrd="4" destOrd="0" presId="urn:microsoft.com/office/officeart/2005/8/layout/bList2"/>
    <dgm:cxn modelId="{B011B5FC-E91E-461F-B66D-B5E284CB36F3}" type="presParOf" srcId="{029F4327-B759-47FC-972C-53ADBB3523D5}" destId="{67064114-6592-48EE-855A-B73347E497DE}" srcOrd="0" destOrd="0" presId="urn:microsoft.com/office/officeart/2005/8/layout/bList2"/>
    <dgm:cxn modelId="{C2565136-56CC-4486-A7B5-8168B7946BEA}" type="presParOf" srcId="{029F4327-B759-47FC-972C-53ADBB3523D5}" destId="{1BA9AB87-1799-44D2-8197-27713182F304}" srcOrd="1" destOrd="0" presId="urn:microsoft.com/office/officeart/2005/8/layout/bList2"/>
    <dgm:cxn modelId="{54B180B8-37BB-49EE-84E4-A85C4F3F5FFA}" type="presParOf" srcId="{029F4327-B759-47FC-972C-53ADBB3523D5}" destId="{A7A2B080-7B6B-434D-AFF8-7B8D2820F849}" srcOrd="2" destOrd="0" presId="urn:microsoft.com/office/officeart/2005/8/layout/bList2"/>
    <dgm:cxn modelId="{6850420C-99FD-4CF5-B475-818A410A5353}" type="presParOf" srcId="{029F4327-B759-47FC-972C-53ADBB3523D5}" destId="{C36A9548-9AFC-4249-A5A7-018F6765BC6F}" srcOrd="3" destOrd="0" presId="urn:microsoft.com/office/officeart/2005/8/layout/bList2"/>
    <dgm:cxn modelId="{244CBCF2-4C2A-427E-B691-10DEC7A652D9}" type="presParOf" srcId="{D728AAE0-6E98-404E-8298-9F53DB8DA2A1}" destId="{9A9B1999-4272-4616-951E-7EAB8FABC27A}" srcOrd="5" destOrd="0" presId="urn:microsoft.com/office/officeart/2005/8/layout/bList2"/>
    <dgm:cxn modelId="{2C6D3BAF-7A30-43CF-9A48-55523A230518}" type="presParOf" srcId="{D728AAE0-6E98-404E-8298-9F53DB8DA2A1}" destId="{BA6C8416-3453-43B5-B16D-31709BFCD36C}" srcOrd="6" destOrd="0" presId="urn:microsoft.com/office/officeart/2005/8/layout/bList2"/>
    <dgm:cxn modelId="{181C61DA-C131-4B95-A43F-168D768A79A8}" type="presParOf" srcId="{BA6C8416-3453-43B5-B16D-31709BFCD36C}" destId="{348127AA-D5CB-41DB-8394-69A9F21CA151}" srcOrd="0" destOrd="0" presId="urn:microsoft.com/office/officeart/2005/8/layout/bList2"/>
    <dgm:cxn modelId="{337C3B78-3E50-4D16-8545-4B8A54A9861D}" type="presParOf" srcId="{BA6C8416-3453-43B5-B16D-31709BFCD36C}" destId="{0DDE4928-72EF-4A92-AE76-597AE6602020}" srcOrd="1" destOrd="0" presId="urn:microsoft.com/office/officeart/2005/8/layout/bList2"/>
    <dgm:cxn modelId="{E2F2860E-96B5-494F-87EA-990AB31D1F45}" type="presParOf" srcId="{BA6C8416-3453-43B5-B16D-31709BFCD36C}" destId="{35777D2D-8CA9-4D37-8987-41C715BBB1AB}" srcOrd="2" destOrd="0" presId="urn:microsoft.com/office/officeart/2005/8/layout/bList2"/>
    <dgm:cxn modelId="{DA8C9A93-9E4F-44B9-B122-66489CE513B9}" type="presParOf" srcId="{BA6C8416-3453-43B5-B16D-31709BFCD36C}" destId="{7E8F8A0B-56DC-40D3-9FB1-1970BC9A3AAC}" srcOrd="3" destOrd="0" presId="urn:microsoft.com/office/officeart/2005/8/layout/bList2"/>
    <dgm:cxn modelId="{E2D61644-E26C-4682-A550-A47730BC1606}" type="presParOf" srcId="{D728AAE0-6E98-404E-8298-9F53DB8DA2A1}" destId="{1F8A4FED-0C0A-4059-8837-E140C08A4C1C}" srcOrd="7" destOrd="0" presId="urn:microsoft.com/office/officeart/2005/8/layout/bList2"/>
    <dgm:cxn modelId="{F3734CAA-BE34-4340-98BA-6FD433FF2C01}" type="presParOf" srcId="{D728AAE0-6E98-404E-8298-9F53DB8DA2A1}" destId="{115BC389-570F-45E4-AFFE-E4A8A16F297B}" srcOrd="8" destOrd="0" presId="urn:microsoft.com/office/officeart/2005/8/layout/bList2"/>
    <dgm:cxn modelId="{C604D2EA-CAE0-414E-8859-1E3E6A33E2FC}" type="presParOf" srcId="{115BC389-570F-45E4-AFFE-E4A8A16F297B}" destId="{4014C104-360A-4CE0-A9DC-40B8C04CF32E}" srcOrd="0" destOrd="0" presId="urn:microsoft.com/office/officeart/2005/8/layout/bList2"/>
    <dgm:cxn modelId="{58EC8E63-E8CC-4C93-A489-990610AEC1D6}" type="presParOf" srcId="{115BC389-570F-45E4-AFFE-E4A8A16F297B}" destId="{9A7EC7FC-4BAF-4A7A-AFD4-C61E38F48952}" srcOrd="1" destOrd="0" presId="urn:microsoft.com/office/officeart/2005/8/layout/bList2"/>
    <dgm:cxn modelId="{1D4AA1ED-77B0-4D24-BF90-F7437C9215C9}" type="presParOf" srcId="{115BC389-570F-45E4-AFFE-E4A8A16F297B}" destId="{250651C0-B3E6-4E14-984D-14F9CE6A5C9C}" srcOrd="2" destOrd="0" presId="urn:microsoft.com/office/officeart/2005/8/layout/bList2"/>
    <dgm:cxn modelId="{62184EE2-DAFF-4DB8-817D-58C94C08D15B}" type="presParOf" srcId="{115BC389-570F-45E4-AFFE-E4A8A16F297B}" destId="{E437E0BF-4BF8-48F1-A4B2-EC8A73799722}" srcOrd="3" destOrd="0" presId="urn:microsoft.com/office/officeart/2005/8/layout/bList2"/>
    <dgm:cxn modelId="{5B46E9C7-A36D-4F35-9B5F-F3F8AA9CD929}" type="presParOf" srcId="{D728AAE0-6E98-404E-8298-9F53DB8DA2A1}" destId="{B57C76EC-2093-4BFC-B796-59F5A9F28E7D}" srcOrd="9" destOrd="0" presId="urn:microsoft.com/office/officeart/2005/8/layout/bList2"/>
    <dgm:cxn modelId="{AF159D41-9665-4B50-AAD9-B2E6E212960A}" type="presParOf" srcId="{D728AAE0-6E98-404E-8298-9F53DB8DA2A1}" destId="{EA06394D-399F-4A94-B7AD-E184949D7BDC}" srcOrd="10" destOrd="0" presId="urn:microsoft.com/office/officeart/2005/8/layout/bList2"/>
    <dgm:cxn modelId="{C9194C11-4BC8-4A09-9FF7-D1F699D4FC23}" type="presParOf" srcId="{EA06394D-399F-4A94-B7AD-E184949D7BDC}" destId="{19BFE1A2-8F1D-4807-BAD9-A5E0C35795CF}" srcOrd="0" destOrd="0" presId="urn:microsoft.com/office/officeart/2005/8/layout/bList2"/>
    <dgm:cxn modelId="{92F4BCAE-897D-48EF-A0A7-1FC19BB1EFAD}" type="presParOf" srcId="{EA06394D-399F-4A94-B7AD-E184949D7BDC}" destId="{C788A371-ACB7-47AD-A7F9-84BF5DFB0C4F}" srcOrd="1" destOrd="0" presId="urn:microsoft.com/office/officeart/2005/8/layout/bList2"/>
    <dgm:cxn modelId="{2BF51F2A-95D2-4380-AB52-FAFD770E8531}" type="presParOf" srcId="{EA06394D-399F-4A94-B7AD-E184949D7BDC}" destId="{F419A406-0422-4FE7-9227-BDD075B84D85}" srcOrd="2" destOrd="0" presId="urn:microsoft.com/office/officeart/2005/8/layout/bList2"/>
    <dgm:cxn modelId="{1BC82999-D9B3-43AE-98F7-3B4E5231E085}" type="presParOf" srcId="{EA06394D-399F-4A94-B7AD-E184949D7BDC}" destId="{83E9A4A8-9F69-400F-9968-699ACD9D0B31}" srcOrd="3" destOrd="0" presId="urn:microsoft.com/office/officeart/2005/8/layout/bList2"/>
    <dgm:cxn modelId="{18E74B9A-07C6-49D9-BE23-B4071ACDDAA2}" type="presParOf" srcId="{D728AAE0-6E98-404E-8298-9F53DB8DA2A1}" destId="{FB0E84FA-3E17-4AED-964E-9029AEB4A5D2}" srcOrd="11" destOrd="0" presId="urn:microsoft.com/office/officeart/2005/8/layout/bList2"/>
    <dgm:cxn modelId="{481BC2D4-880C-42EA-9835-DEBC63B95CBF}" type="presParOf" srcId="{D728AAE0-6E98-404E-8298-9F53DB8DA2A1}" destId="{93423EC2-92DA-47D5-8ACB-8BE10A4AE9FE}" srcOrd="12" destOrd="0" presId="urn:microsoft.com/office/officeart/2005/8/layout/bList2"/>
    <dgm:cxn modelId="{25236555-9DCA-4761-B125-6343A8C477FB}" type="presParOf" srcId="{93423EC2-92DA-47D5-8ACB-8BE10A4AE9FE}" destId="{3B468EFF-ECB6-4373-976A-027C0F37FE4F}" srcOrd="0" destOrd="0" presId="urn:microsoft.com/office/officeart/2005/8/layout/bList2"/>
    <dgm:cxn modelId="{190B3E2D-04F7-4405-A38E-9D6BDBF43F13}" type="presParOf" srcId="{93423EC2-92DA-47D5-8ACB-8BE10A4AE9FE}" destId="{8478AC00-36B9-455F-BEF3-26D383D64647}" srcOrd="1" destOrd="0" presId="urn:microsoft.com/office/officeart/2005/8/layout/bList2"/>
    <dgm:cxn modelId="{7913FD35-4D39-4176-AC93-C0D2A5C98B23}" type="presParOf" srcId="{93423EC2-92DA-47D5-8ACB-8BE10A4AE9FE}" destId="{66B17D9B-DEED-4DEB-A720-789AE1B2F8B2}" srcOrd="2" destOrd="0" presId="urn:microsoft.com/office/officeart/2005/8/layout/bList2"/>
    <dgm:cxn modelId="{05AF6CC7-5F69-405A-99F6-876A93FF5F28}" type="presParOf" srcId="{93423EC2-92DA-47D5-8ACB-8BE10A4AE9FE}" destId="{7935D05F-5DF8-4318-B725-CD6CFC9E9B19}" srcOrd="3" destOrd="0" presId="urn:microsoft.com/office/officeart/2005/8/layout/bList2"/>
    <dgm:cxn modelId="{20F0560D-15D7-4258-B39B-48CC43089FDE}" type="presParOf" srcId="{D728AAE0-6E98-404E-8298-9F53DB8DA2A1}" destId="{8E436B88-7BA3-4D34-8CD7-6CE313F6A928}" srcOrd="13" destOrd="0" presId="urn:microsoft.com/office/officeart/2005/8/layout/bList2"/>
    <dgm:cxn modelId="{800A997E-1CD5-4035-9E0C-54A5B1C296F7}" type="presParOf" srcId="{D728AAE0-6E98-404E-8298-9F53DB8DA2A1}" destId="{1811B747-84F2-40DC-8362-4C9E2C6BF5CC}" srcOrd="14" destOrd="0" presId="urn:microsoft.com/office/officeart/2005/8/layout/bList2"/>
    <dgm:cxn modelId="{0A1BD357-6794-48B6-8B5B-4B1766AA2100}" type="presParOf" srcId="{1811B747-84F2-40DC-8362-4C9E2C6BF5CC}" destId="{0C0C57A0-B464-40EC-BE73-9C124ABB9673}" srcOrd="0" destOrd="0" presId="urn:microsoft.com/office/officeart/2005/8/layout/bList2"/>
    <dgm:cxn modelId="{7F3887F1-00D4-4AD2-9055-4CDF2B8F5618}" type="presParOf" srcId="{1811B747-84F2-40DC-8362-4C9E2C6BF5CC}" destId="{C7E98CCF-FA28-4043-AA69-865B45478CDC}" srcOrd="1" destOrd="0" presId="urn:microsoft.com/office/officeart/2005/8/layout/bList2"/>
    <dgm:cxn modelId="{B384F4E5-7BB2-4F81-BB5C-92FA7405A0A7}" type="presParOf" srcId="{1811B747-84F2-40DC-8362-4C9E2C6BF5CC}" destId="{AAC48941-7DB4-4593-86FA-4587F1E667F1}" srcOrd="2" destOrd="0" presId="urn:microsoft.com/office/officeart/2005/8/layout/bList2"/>
    <dgm:cxn modelId="{3A15AF91-A0A0-471F-A38F-A6044F0CA535}" type="presParOf" srcId="{1811B747-84F2-40DC-8362-4C9E2C6BF5CC}" destId="{EBBCC50A-6D44-47A5-B2EF-CF775EF6E963}" srcOrd="3" destOrd="0" presId="urn:microsoft.com/office/officeart/2005/8/layout/b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BAF061-A463-40CB-B651-FF6A803F58B7}"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ro-RO"/>
        </a:p>
      </dgm:t>
    </dgm:pt>
    <dgm:pt modelId="{77F52B80-34AB-49E7-B19F-22C9471215DC}">
      <dgm:prSet/>
      <dgm:spPr>
        <a:solidFill>
          <a:schemeClr val="accent6">
            <a:lumMod val="20000"/>
            <a:lumOff val="80000"/>
          </a:schemeClr>
        </a:solidFill>
      </dgm:spPr>
      <dgm:t>
        <a:bodyPr/>
        <a:lstStyle/>
        <a:p>
          <a:r>
            <a:rPr lang="ro-RO" b="1">
              <a:solidFill>
                <a:schemeClr val="tx1"/>
              </a:solidFill>
            </a:rPr>
            <a:t>Who (Cine)</a:t>
          </a:r>
          <a:r>
            <a:rPr lang="ro-RO">
              <a:solidFill>
                <a:schemeClr val="tx1"/>
              </a:solidFill>
            </a:rPr>
            <a:t> </a:t>
          </a:r>
        </a:p>
      </dgm:t>
    </dgm:pt>
    <dgm:pt modelId="{126FBF85-FE9E-4897-9CF7-48087251B411}" type="parTrans" cxnId="{1ABF8E8A-A341-4081-B030-952D7ABB15F7}">
      <dgm:prSet/>
      <dgm:spPr/>
      <dgm:t>
        <a:bodyPr/>
        <a:lstStyle/>
        <a:p>
          <a:endParaRPr lang="ro-RO"/>
        </a:p>
      </dgm:t>
    </dgm:pt>
    <dgm:pt modelId="{28EABAB9-0ABC-49FF-BA1E-565C8FDB24DD}" type="sibTrans" cxnId="{1ABF8E8A-A341-4081-B030-952D7ABB15F7}">
      <dgm:prSet/>
      <dgm:spPr/>
      <dgm:t>
        <a:bodyPr/>
        <a:lstStyle/>
        <a:p>
          <a:endParaRPr lang="ro-RO"/>
        </a:p>
      </dgm:t>
    </dgm:pt>
    <dgm:pt modelId="{7ED58542-B0B4-40EA-A646-343E6899C70A}">
      <dgm:prSet/>
      <dgm:spPr/>
      <dgm:t>
        <a:bodyPr/>
        <a:lstStyle/>
        <a:p>
          <a:r>
            <a:rPr lang="ro-RO">
              <a:latin typeface="Segoe UI" panose="020B0502040204020203" pitchFamily="34" charset="0"/>
              <a:cs typeface="Segoe UI" panose="020B0502040204020203" pitchFamily="34" charset="0"/>
            </a:rPr>
            <a:t>Cine sunt persoanele implicate în eveniment sau subiectul investigat? Cine este afectat sau influențat de ceea ce s-a întâmplat?</a:t>
          </a:r>
        </a:p>
      </dgm:t>
    </dgm:pt>
    <dgm:pt modelId="{78199CBD-686C-4013-A387-F7CCF0F35A66}" type="parTrans" cxnId="{37D8FCA8-75A6-4906-877E-7F3F108D255E}">
      <dgm:prSet/>
      <dgm:spPr/>
      <dgm:t>
        <a:bodyPr/>
        <a:lstStyle/>
        <a:p>
          <a:endParaRPr lang="ro-RO"/>
        </a:p>
      </dgm:t>
    </dgm:pt>
    <dgm:pt modelId="{8E523F8F-28B5-40CA-9A53-D474EF938329}" type="sibTrans" cxnId="{37D8FCA8-75A6-4906-877E-7F3F108D255E}">
      <dgm:prSet/>
      <dgm:spPr/>
      <dgm:t>
        <a:bodyPr/>
        <a:lstStyle/>
        <a:p>
          <a:endParaRPr lang="ro-RO"/>
        </a:p>
      </dgm:t>
    </dgm:pt>
    <dgm:pt modelId="{9603BBCA-0964-4968-8841-99049DB23B2F}">
      <dgm:prSet/>
      <dgm:spPr>
        <a:solidFill>
          <a:schemeClr val="accent5">
            <a:lumMod val="20000"/>
            <a:lumOff val="80000"/>
          </a:schemeClr>
        </a:solidFill>
      </dgm:spPr>
      <dgm:t>
        <a:bodyPr/>
        <a:lstStyle/>
        <a:p>
          <a:r>
            <a:rPr lang="ro-RO" b="1">
              <a:solidFill>
                <a:schemeClr val="tx1"/>
              </a:solidFill>
            </a:rPr>
            <a:t>What (Ce)</a:t>
          </a:r>
          <a:r>
            <a:rPr lang="ro-RO">
              <a:solidFill>
                <a:schemeClr val="tx1"/>
              </a:solidFill>
            </a:rPr>
            <a:t> </a:t>
          </a:r>
        </a:p>
      </dgm:t>
    </dgm:pt>
    <dgm:pt modelId="{3BF36F04-8DF1-4224-BC40-3406BC4A8922}" type="parTrans" cxnId="{2B0F8F04-96BB-4887-A790-C49F7D70940A}">
      <dgm:prSet/>
      <dgm:spPr/>
      <dgm:t>
        <a:bodyPr/>
        <a:lstStyle/>
        <a:p>
          <a:endParaRPr lang="ro-RO"/>
        </a:p>
      </dgm:t>
    </dgm:pt>
    <dgm:pt modelId="{6EFB19E5-AF36-4761-BCDC-123F68A638B8}" type="sibTrans" cxnId="{2B0F8F04-96BB-4887-A790-C49F7D70940A}">
      <dgm:prSet/>
      <dgm:spPr/>
      <dgm:t>
        <a:bodyPr/>
        <a:lstStyle/>
        <a:p>
          <a:endParaRPr lang="ro-RO"/>
        </a:p>
      </dgm:t>
    </dgm:pt>
    <dgm:pt modelId="{43166263-E1BC-42D5-9991-1A017E00471A}">
      <dgm:prSet/>
      <dgm:spPr/>
      <dgm:t>
        <a:bodyPr/>
        <a:lstStyle/>
        <a:p>
          <a:r>
            <a:rPr lang="ro-RO" dirty="0">
              <a:latin typeface="Segoe UI" panose="020B0502040204020203" pitchFamily="34" charset="0"/>
              <a:cs typeface="Segoe UI" panose="020B0502040204020203" pitchFamily="34" charset="0"/>
            </a:rPr>
            <a:t>Ce s-a întâmplat exact? Care sunt detaliile esențiale ale evenimentului sau subiectului?</a:t>
          </a:r>
        </a:p>
      </dgm:t>
    </dgm:pt>
    <dgm:pt modelId="{051DC4C7-7F4A-4FFB-B19A-0048A140B6D0}" type="parTrans" cxnId="{33D9690A-2064-4FD9-A8A0-7CD398480283}">
      <dgm:prSet/>
      <dgm:spPr/>
      <dgm:t>
        <a:bodyPr/>
        <a:lstStyle/>
        <a:p>
          <a:endParaRPr lang="ro-RO"/>
        </a:p>
      </dgm:t>
    </dgm:pt>
    <dgm:pt modelId="{EA1DBDEB-8654-42ED-BAA9-F399286A902F}" type="sibTrans" cxnId="{33D9690A-2064-4FD9-A8A0-7CD398480283}">
      <dgm:prSet/>
      <dgm:spPr/>
      <dgm:t>
        <a:bodyPr/>
        <a:lstStyle/>
        <a:p>
          <a:endParaRPr lang="ro-RO"/>
        </a:p>
      </dgm:t>
    </dgm:pt>
    <dgm:pt modelId="{FF38D9EC-11F7-47A7-8C09-4833179F3A2F}">
      <dgm:prSet/>
      <dgm:spPr>
        <a:solidFill>
          <a:schemeClr val="accent4">
            <a:lumMod val="20000"/>
            <a:lumOff val="80000"/>
          </a:schemeClr>
        </a:solidFill>
      </dgm:spPr>
      <dgm:t>
        <a:bodyPr/>
        <a:lstStyle/>
        <a:p>
          <a:r>
            <a:rPr lang="ro-RO" b="1">
              <a:solidFill>
                <a:schemeClr val="tx1"/>
              </a:solidFill>
            </a:rPr>
            <a:t>When (Când)</a:t>
          </a:r>
          <a:r>
            <a:rPr lang="ro-RO">
              <a:solidFill>
                <a:schemeClr val="tx1"/>
              </a:solidFill>
            </a:rPr>
            <a:t> </a:t>
          </a:r>
        </a:p>
      </dgm:t>
    </dgm:pt>
    <dgm:pt modelId="{190957BE-C26B-4A85-BC8D-3A7963B9023F}" type="parTrans" cxnId="{54CA2A83-9F1F-43EA-8250-1DD0ABD35D59}">
      <dgm:prSet/>
      <dgm:spPr/>
      <dgm:t>
        <a:bodyPr/>
        <a:lstStyle/>
        <a:p>
          <a:endParaRPr lang="ro-RO"/>
        </a:p>
      </dgm:t>
    </dgm:pt>
    <dgm:pt modelId="{FDEF2AF4-4216-42C6-9139-3A0945A5C132}" type="sibTrans" cxnId="{54CA2A83-9F1F-43EA-8250-1DD0ABD35D59}">
      <dgm:prSet/>
      <dgm:spPr/>
      <dgm:t>
        <a:bodyPr/>
        <a:lstStyle/>
        <a:p>
          <a:endParaRPr lang="ro-RO"/>
        </a:p>
      </dgm:t>
    </dgm:pt>
    <dgm:pt modelId="{351ADF9A-BEF1-481C-A426-065969DDDBF4}">
      <dgm:prSet/>
      <dgm:spPr/>
      <dgm:t>
        <a:bodyPr/>
        <a:lstStyle/>
        <a:p>
          <a:r>
            <a:rPr lang="ro-RO">
              <a:latin typeface="Segoe UI" panose="020B0502040204020203" pitchFamily="34" charset="0"/>
              <a:cs typeface="Segoe UI" panose="020B0502040204020203" pitchFamily="34" charset="0"/>
            </a:rPr>
            <a:t>Când a avut loc evenimentul sau când este relevant subiectul? Care sunt momentele cheie în cronologia evenimentelor?</a:t>
          </a:r>
        </a:p>
      </dgm:t>
    </dgm:pt>
    <dgm:pt modelId="{C073EB97-2529-4259-85C8-3CDDA5CCD623}" type="parTrans" cxnId="{B6928108-5096-4327-AA7B-63D3ADEB9086}">
      <dgm:prSet/>
      <dgm:spPr/>
      <dgm:t>
        <a:bodyPr/>
        <a:lstStyle/>
        <a:p>
          <a:endParaRPr lang="ro-RO"/>
        </a:p>
      </dgm:t>
    </dgm:pt>
    <dgm:pt modelId="{6158C42D-0571-40AF-B48D-3682B95789CC}" type="sibTrans" cxnId="{B6928108-5096-4327-AA7B-63D3ADEB9086}">
      <dgm:prSet/>
      <dgm:spPr/>
      <dgm:t>
        <a:bodyPr/>
        <a:lstStyle/>
        <a:p>
          <a:endParaRPr lang="ro-RO"/>
        </a:p>
      </dgm:t>
    </dgm:pt>
    <dgm:pt modelId="{8A34B0EB-3FC3-48F9-AAA9-3AE7A05F05C6}">
      <dgm:prSet/>
      <dgm:spPr>
        <a:solidFill>
          <a:schemeClr val="accent3">
            <a:lumMod val="20000"/>
            <a:lumOff val="80000"/>
          </a:schemeClr>
        </a:solidFill>
      </dgm:spPr>
      <dgm:t>
        <a:bodyPr/>
        <a:lstStyle/>
        <a:p>
          <a:r>
            <a:rPr lang="ro-RO" b="1">
              <a:solidFill>
                <a:schemeClr val="tx1"/>
              </a:solidFill>
            </a:rPr>
            <a:t>Where (Unde)</a:t>
          </a:r>
          <a:r>
            <a:rPr lang="ro-RO">
              <a:solidFill>
                <a:schemeClr val="tx1"/>
              </a:solidFill>
            </a:rPr>
            <a:t> </a:t>
          </a:r>
        </a:p>
      </dgm:t>
    </dgm:pt>
    <dgm:pt modelId="{5A8C90D3-15F7-4831-AB06-1F40D2BC82F1}" type="parTrans" cxnId="{D73DFC8F-6749-4A85-9E81-6B8C0BF063F7}">
      <dgm:prSet/>
      <dgm:spPr/>
      <dgm:t>
        <a:bodyPr/>
        <a:lstStyle/>
        <a:p>
          <a:endParaRPr lang="ro-RO"/>
        </a:p>
      </dgm:t>
    </dgm:pt>
    <dgm:pt modelId="{7DEED2DC-E604-4E9C-A065-5E95411672BF}" type="sibTrans" cxnId="{D73DFC8F-6749-4A85-9E81-6B8C0BF063F7}">
      <dgm:prSet/>
      <dgm:spPr/>
      <dgm:t>
        <a:bodyPr/>
        <a:lstStyle/>
        <a:p>
          <a:endParaRPr lang="ro-RO"/>
        </a:p>
      </dgm:t>
    </dgm:pt>
    <dgm:pt modelId="{A742ACF1-1FFB-4900-AC85-E9C79814959F}">
      <dgm:prSet/>
      <dgm:spPr/>
      <dgm:t>
        <a:bodyPr/>
        <a:lstStyle/>
        <a:p>
          <a:r>
            <a:rPr lang="ro-RO" dirty="0">
              <a:latin typeface="Segoe UI" panose="020B0502040204020203" pitchFamily="34" charset="0"/>
              <a:cs typeface="Segoe UI" panose="020B0502040204020203" pitchFamily="34" charset="0"/>
            </a:rPr>
            <a:t>Unde s-a întâmplat evenimentul sau unde se desfășoară subiectul? Care este locația sau contextul geografic relevant?</a:t>
          </a:r>
        </a:p>
      </dgm:t>
    </dgm:pt>
    <dgm:pt modelId="{FB5C31C8-6C20-4C2B-AA5D-177C552B9FE3}" type="parTrans" cxnId="{A0E24806-DA50-4407-9A4A-D2BE72E9168F}">
      <dgm:prSet/>
      <dgm:spPr/>
      <dgm:t>
        <a:bodyPr/>
        <a:lstStyle/>
        <a:p>
          <a:endParaRPr lang="ro-RO"/>
        </a:p>
      </dgm:t>
    </dgm:pt>
    <dgm:pt modelId="{50FC3EE2-E23B-4F79-8175-9F2261BCFDDF}" type="sibTrans" cxnId="{A0E24806-DA50-4407-9A4A-D2BE72E9168F}">
      <dgm:prSet/>
      <dgm:spPr/>
      <dgm:t>
        <a:bodyPr/>
        <a:lstStyle/>
        <a:p>
          <a:endParaRPr lang="ro-RO"/>
        </a:p>
      </dgm:t>
    </dgm:pt>
    <dgm:pt modelId="{78059BC6-27BA-4F75-B5D1-585875383164}">
      <dgm:prSet/>
      <dgm:spPr>
        <a:solidFill>
          <a:schemeClr val="accent2">
            <a:lumMod val="20000"/>
            <a:lumOff val="80000"/>
          </a:schemeClr>
        </a:solidFill>
      </dgm:spPr>
      <dgm:t>
        <a:bodyPr/>
        <a:lstStyle/>
        <a:p>
          <a:r>
            <a:rPr lang="ro-RO" b="1">
              <a:solidFill>
                <a:schemeClr val="tx1"/>
              </a:solidFill>
            </a:rPr>
            <a:t>Why (De ce)</a:t>
          </a:r>
          <a:r>
            <a:rPr lang="ro-RO">
              <a:solidFill>
                <a:schemeClr val="tx1"/>
              </a:solidFill>
            </a:rPr>
            <a:t> </a:t>
          </a:r>
        </a:p>
      </dgm:t>
    </dgm:pt>
    <dgm:pt modelId="{841A06A7-B8B7-4383-8EDA-630BFD816E89}" type="parTrans" cxnId="{87013987-F2F7-4A4C-BA13-FC7B2F7102D4}">
      <dgm:prSet/>
      <dgm:spPr/>
      <dgm:t>
        <a:bodyPr/>
        <a:lstStyle/>
        <a:p>
          <a:endParaRPr lang="ro-RO"/>
        </a:p>
      </dgm:t>
    </dgm:pt>
    <dgm:pt modelId="{61792046-52E8-4044-8A8A-30BA2978A1E0}" type="sibTrans" cxnId="{87013987-F2F7-4A4C-BA13-FC7B2F7102D4}">
      <dgm:prSet/>
      <dgm:spPr/>
      <dgm:t>
        <a:bodyPr/>
        <a:lstStyle/>
        <a:p>
          <a:endParaRPr lang="ro-RO"/>
        </a:p>
      </dgm:t>
    </dgm:pt>
    <dgm:pt modelId="{06E5C2B3-2F13-49B5-BF67-FF72772B3CF4}">
      <dgm:prSet/>
      <dgm:spPr/>
      <dgm:t>
        <a:bodyPr/>
        <a:lstStyle/>
        <a:p>
          <a:r>
            <a:rPr lang="ro-RO">
              <a:latin typeface="Segoe UI" panose="020B0502040204020203" pitchFamily="34" charset="0"/>
              <a:cs typeface="Segoe UI" panose="020B0502040204020203" pitchFamily="34" charset="0"/>
            </a:rPr>
            <a:t>De ce s-a întâmplat acest lucru? Care sunt motivele sau cauzele evenimentului sau ale situației investigate?</a:t>
          </a:r>
        </a:p>
      </dgm:t>
    </dgm:pt>
    <dgm:pt modelId="{9A7F8E0B-E753-437A-ADAB-0C88AB996F45}" type="parTrans" cxnId="{34447C1A-0302-43BB-8B66-B940E1D7EC4B}">
      <dgm:prSet/>
      <dgm:spPr/>
      <dgm:t>
        <a:bodyPr/>
        <a:lstStyle/>
        <a:p>
          <a:endParaRPr lang="ro-RO"/>
        </a:p>
      </dgm:t>
    </dgm:pt>
    <dgm:pt modelId="{23B5A81A-DFCC-4E2B-89D2-BA905D5C29AC}" type="sibTrans" cxnId="{34447C1A-0302-43BB-8B66-B940E1D7EC4B}">
      <dgm:prSet/>
      <dgm:spPr/>
      <dgm:t>
        <a:bodyPr/>
        <a:lstStyle/>
        <a:p>
          <a:endParaRPr lang="ro-RO"/>
        </a:p>
      </dgm:t>
    </dgm:pt>
    <dgm:pt modelId="{D26D6FE5-9468-40F4-AE89-4F945DD1345E}">
      <dgm:prSet/>
      <dgm:spPr>
        <a:solidFill>
          <a:schemeClr val="accent1">
            <a:lumMod val="20000"/>
            <a:lumOff val="80000"/>
          </a:schemeClr>
        </a:solidFill>
      </dgm:spPr>
      <dgm:t>
        <a:bodyPr/>
        <a:lstStyle/>
        <a:p>
          <a:r>
            <a:rPr lang="ro-RO" b="1">
              <a:solidFill>
                <a:schemeClr val="tx1"/>
              </a:solidFill>
            </a:rPr>
            <a:t>How (Cum)</a:t>
          </a:r>
          <a:r>
            <a:rPr lang="ro-RO">
              <a:solidFill>
                <a:schemeClr val="tx1"/>
              </a:solidFill>
            </a:rPr>
            <a:t> </a:t>
          </a:r>
        </a:p>
      </dgm:t>
    </dgm:pt>
    <dgm:pt modelId="{6A4A292C-BD7C-4F18-9632-2162648C3C2D}" type="parTrans" cxnId="{D22BF4B2-7813-4F1D-8259-1F21DA33F466}">
      <dgm:prSet/>
      <dgm:spPr/>
      <dgm:t>
        <a:bodyPr/>
        <a:lstStyle/>
        <a:p>
          <a:endParaRPr lang="ro-RO"/>
        </a:p>
      </dgm:t>
    </dgm:pt>
    <dgm:pt modelId="{0D118B56-4674-408B-B106-1828CD13EC2A}" type="sibTrans" cxnId="{D22BF4B2-7813-4F1D-8259-1F21DA33F466}">
      <dgm:prSet/>
      <dgm:spPr/>
      <dgm:t>
        <a:bodyPr/>
        <a:lstStyle/>
        <a:p>
          <a:endParaRPr lang="ro-RO"/>
        </a:p>
      </dgm:t>
    </dgm:pt>
    <dgm:pt modelId="{296408AD-B48D-461D-BD11-F635EA8DAEE6}">
      <dgm:prSet/>
      <dgm:spPr/>
      <dgm:t>
        <a:bodyPr/>
        <a:lstStyle/>
        <a:p>
          <a:r>
            <a:rPr lang="ro-RO" dirty="0">
              <a:latin typeface="Segoe UI" panose="020B0502040204020203" pitchFamily="34" charset="0"/>
              <a:cs typeface="Segoe UI" panose="020B0502040204020203" pitchFamily="34" charset="0"/>
            </a:rPr>
            <a:t>Cum s-a desfășurat evenimentul? Cum au fost afectate persoanele implicate? Cum a fost posibil ceea ce s-a întâmplat?</a:t>
          </a:r>
        </a:p>
      </dgm:t>
    </dgm:pt>
    <dgm:pt modelId="{5C25AA03-344C-4367-8095-66E67AA8AE07}" type="parTrans" cxnId="{24A904D4-1BB2-4814-85D1-AECA2320B056}">
      <dgm:prSet/>
      <dgm:spPr/>
      <dgm:t>
        <a:bodyPr/>
        <a:lstStyle/>
        <a:p>
          <a:endParaRPr lang="ro-RO"/>
        </a:p>
      </dgm:t>
    </dgm:pt>
    <dgm:pt modelId="{B31C3C6A-2B0D-488A-9B45-B6FE3B3D760D}" type="sibTrans" cxnId="{24A904D4-1BB2-4814-85D1-AECA2320B056}">
      <dgm:prSet/>
      <dgm:spPr/>
      <dgm:t>
        <a:bodyPr/>
        <a:lstStyle/>
        <a:p>
          <a:endParaRPr lang="ro-RO"/>
        </a:p>
      </dgm:t>
    </dgm:pt>
    <dgm:pt modelId="{7914A5D0-CCB2-4132-BA43-025E77585A38}">
      <dgm:prSet/>
      <dgm:spPr>
        <a:solidFill>
          <a:schemeClr val="tx2">
            <a:lumMod val="50000"/>
            <a:lumOff val="50000"/>
          </a:schemeClr>
        </a:solidFill>
      </dgm:spPr>
      <dgm:t>
        <a:bodyPr/>
        <a:lstStyle/>
        <a:p>
          <a:r>
            <a:rPr lang="ro-RO" b="1"/>
            <a:t>How much (Cât)</a:t>
          </a:r>
          <a:r>
            <a:rPr lang="ro-RO"/>
            <a:t> </a:t>
          </a:r>
        </a:p>
      </dgm:t>
    </dgm:pt>
    <dgm:pt modelId="{53D1A3AA-C85E-465C-A682-974200EDB1CE}" type="parTrans" cxnId="{633FE812-5B9A-40FB-AD10-432419E2D31F}">
      <dgm:prSet/>
      <dgm:spPr/>
      <dgm:t>
        <a:bodyPr/>
        <a:lstStyle/>
        <a:p>
          <a:endParaRPr lang="ro-RO"/>
        </a:p>
      </dgm:t>
    </dgm:pt>
    <dgm:pt modelId="{B0C9F0CF-0A31-4C07-9BCA-87CD1099ACEC}" type="sibTrans" cxnId="{633FE812-5B9A-40FB-AD10-432419E2D31F}">
      <dgm:prSet/>
      <dgm:spPr/>
      <dgm:t>
        <a:bodyPr/>
        <a:lstStyle/>
        <a:p>
          <a:endParaRPr lang="ro-RO"/>
        </a:p>
      </dgm:t>
    </dgm:pt>
    <dgm:pt modelId="{EB7E2407-F6E2-4D82-9598-D7FF1BB5D936}">
      <dgm:prSet/>
      <dgm:spPr/>
      <dgm:t>
        <a:bodyPr/>
        <a:lstStyle/>
        <a:p>
          <a:r>
            <a:rPr lang="ro-RO" dirty="0">
              <a:latin typeface="Segoe UI" panose="020B0502040204020203" pitchFamily="34" charset="0"/>
              <a:cs typeface="Segoe UI" panose="020B0502040204020203" pitchFamily="34" charset="0"/>
            </a:rPr>
            <a:t>Cât de des s-a întâmplat acest lucru? Cât de mult a fost afectată o anumită persoană sau zonă? Cât de mult este necesar să se întreprindă acțiuni corective sau preventive?</a:t>
          </a:r>
        </a:p>
      </dgm:t>
    </dgm:pt>
    <dgm:pt modelId="{E3A42F73-364B-4590-A4CC-E4C8754C0C8E}" type="parTrans" cxnId="{92163B24-38A0-4670-ADA0-ABF99929FA8F}">
      <dgm:prSet/>
      <dgm:spPr/>
      <dgm:t>
        <a:bodyPr/>
        <a:lstStyle/>
        <a:p>
          <a:endParaRPr lang="ro-RO"/>
        </a:p>
      </dgm:t>
    </dgm:pt>
    <dgm:pt modelId="{AF088E3F-BB4F-4087-B0C1-89D1058B65ED}" type="sibTrans" cxnId="{92163B24-38A0-4670-ADA0-ABF99929FA8F}">
      <dgm:prSet/>
      <dgm:spPr/>
      <dgm:t>
        <a:bodyPr/>
        <a:lstStyle/>
        <a:p>
          <a:endParaRPr lang="ro-RO"/>
        </a:p>
      </dgm:t>
    </dgm:pt>
    <dgm:pt modelId="{1A972766-4032-45C1-B507-9C08E446CEE0}" type="pres">
      <dgm:prSet presAssocID="{91BAF061-A463-40CB-B651-FF6A803F58B7}" presName="linearFlow" presStyleCnt="0">
        <dgm:presLayoutVars>
          <dgm:dir/>
          <dgm:animLvl val="lvl"/>
          <dgm:resizeHandles val="exact"/>
        </dgm:presLayoutVars>
      </dgm:prSet>
      <dgm:spPr/>
    </dgm:pt>
    <dgm:pt modelId="{DDDC3BCC-15B3-4DEA-8056-C997F42E36E9}" type="pres">
      <dgm:prSet presAssocID="{77F52B80-34AB-49E7-B19F-22C9471215DC}" presName="composite" presStyleCnt="0"/>
      <dgm:spPr/>
    </dgm:pt>
    <dgm:pt modelId="{5DD0800F-9A4B-4781-AD4E-F76F8D52C461}" type="pres">
      <dgm:prSet presAssocID="{77F52B80-34AB-49E7-B19F-22C9471215DC}" presName="parentText" presStyleLbl="alignNode1" presStyleIdx="0" presStyleCnt="7">
        <dgm:presLayoutVars>
          <dgm:chMax val="1"/>
          <dgm:bulletEnabled val="1"/>
        </dgm:presLayoutVars>
      </dgm:prSet>
      <dgm:spPr/>
    </dgm:pt>
    <dgm:pt modelId="{022ED199-E0E9-4E7B-AB32-55E30AC518CC}" type="pres">
      <dgm:prSet presAssocID="{77F52B80-34AB-49E7-B19F-22C9471215DC}" presName="descendantText" presStyleLbl="alignAcc1" presStyleIdx="0" presStyleCnt="7">
        <dgm:presLayoutVars>
          <dgm:bulletEnabled val="1"/>
        </dgm:presLayoutVars>
      </dgm:prSet>
      <dgm:spPr/>
    </dgm:pt>
    <dgm:pt modelId="{A999261C-9501-4D76-999C-FA14AFFDC8DD}" type="pres">
      <dgm:prSet presAssocID="{28EABAB9-0ABC-49FF-BA1E-565C8FDB24DD}" presName="sp" presStyleCnt="0"/>
      <dgm:spPr/>
    </dgm:pt>
    <dgm:pt modelId="{BFD08E1A-4B40-4276-B6A0-F60F985830A0}" type="pres">
      <dgm:prSet presAssocID="{9603BBCA-0964-4968-8841-99049DB23B2F}" presName="composite" presStyleCnt="0"/>
      <dgm:spPr/>
    </dgm:pt>
    <dgm:pt modelId="{78EEDECC-7852-4F3B-A858-FF4D52B3DAD9}" type="pres">
      <dgm:prSet presAssocID="{9603BBCA-0964-4968-8841-99049DB23B2F}" presName="parentText" presStyleLbl="alignNode1" presStyleIdx="1" presStyleCnt="7">
        <dgm:presLayoutVars>
          <dgm:chMax val="1"/>
          <dgm:bulletEnabled val="1"/>
        </dgm:presLayoutVars>
      </dgm:prSet>
      <dgm:spPr/>
    </dgm:pt>
    <dgm:pt modelId="{B4D892E2-9B51-4168-B56D-A0B215BA92EE}" type="pres">
      <dgm:prSet presAssocID="{9603BBCA-0964-4968-8841-99049DB23B2F}" presName="descendantText" presStyleLbl="alignAcc1" presStyleIdx="1" presStyleCnt="7">
        <dgm:presLayoutVars>
          <dgm:bulletEnabled val="1"/>
        </dgm:presLayoutVars>
      </dgm:prSet>
      <dgm:spPr/>
    </dgm:pt>
    <dgm:pt modelId="{9E213289-4BF5-4B33-8477-B3F54A225FDE}" type="pres">
      <dgm:prSet presAssocID="{6EFB19E5-AF36-4761-BCDC-123F68A638B8}" presName="sp" presStyleCnt="0"/>
      <dgm:spPr/>
    </dgm:pt>
    <dgm:pt modelId="{0D9F5DDA-920A-4CB8-8565-61967ED386B4}" type="pres">
      <dgm:prSet presAssocID="{FF38D9EC-11F7-47A7-8C09-4833179F3A2F}" presName="composite" presStyleCnt="0"/>
      <dgm:spPr/>
    </dgm:pt>
    <dgm:pt modelId="{0D96A32A-32EB-447E-BEDA-AE34F44E3893}" type="pres">
      <dgm:prSet presAssocID="{FF38D9EC-11F7-47A7-8C09-4833179F3A2F}" presName="parentText" presStyleLbl="alignNode1" presStyleIdx="2" presStyleCnt="7">
        <dgm:presLayoutVars>
          <dgm:chMax val="1"/>
          <dgm:bulletEnabled val="1"/>
        </dgm:presLayoutVars>
      </dgm:prSet>
      <dgm:spPr/>
    </dgm:pt>
    <dgm:pt modelId="{D6DD267C-E5D2-402A-A824-15A5231EBF3E}" type="pres">
      <dgm:prSet presAssocID="{FF38D9EC-11F7-47A7-8C09-4833179F3A2F}" presName="descendantText" presStyleLbl="alignAcc1" presStyleIdx="2" presStyleCnt="7">
        <dgm:presLayoutVars>
          <dgm:bulletEnabled val="1"/>
        </dgm:presLayoutVars>
      </dgm:prSet>
      <dgm:spPr/>
    </dgm:pt>
    <dgm:pt modelId="{D9C8BA36-5255-4FE6-B3AC-64AF289B8E6B}" type="pres">
      <dgm:prSet presAssocID="{FDEF2AF4-4216-42C6-9139-3A0945A5C132}" presName="sp" presStyleCnt="0"/>
      <dgm:spPr/>
    </dgm:pt>
    <dgm:pt modelId="{56A4FEA8-D8AB-46D1-A0D9-54C853B03572}" type="pres">
      <dgm:prSet presAssocID="{8A34B0EB-3FC3-48F9-AAA9-3AE7A05F05C6}" presName="composite" presStyleCnt="0"/>
      <dgm:spPr/>
    </dgm:pt>
    <dgm:pt modelId="{A1A2E92F-47D6-4967-86E0-E3E7DF25B22A}" type="pres">
      <dgm:prSet presAssocID="{8A34B0EB-3FC3-48F9-AAA9-3AE7A05F05C6}" presName="parentText" presStyleLbl="alignNode1" presStyleIdx="3" presStyleCnt="7">
        <dgm:presLayoutVars>
          <dgm:chMax val="1"/>
          <dgm:bulletEnabled val="1"/>
        </dgm:presLayoutVars>
      </dgm:prSet>
      <dgm:spPr/>
    </dgm:pt>
    <dgm:pt modelId="{0B9B5557-81C2-4A47-9AE8-B786A6C89174}" type="pres">
      <dgm:prSet presAssocID="{8A34B0EB-3FC3-48F9-AAA9-3AE7A05F05C6}" presName="descendantText" presStyleLbl="alignAcc1" presStyleIdx="3" presStyleCnt="7">
        <dgm:presLayoutVars>
          <dgm:bulletEnabled val="1"/>
        </dgm:presLayoutVars>
      </dgm:prSet>
      <dgm:spPr/>
    </dgm:pt>
    <dgm:pt modelId="{8DFF062A-2BD5-4F2E-B763-938107C5B183}" type="pres">
      <dgm:prSet presAssocID="{7DEED2DC-E604-4E9C-A065-5E95411672BF}" presName="sp" presStyleCnt="0"/>
      <dgm:spPr/>
    </dgm:pt>
    <dgm:pt modelId="{C1DA24DF-E9AE-4C68-ACE6-DAAF00D53C4E}" type="pres">
      <dgm:prSet presAssocID="{78059BC6-27BA-4F75-B5D1-585875383164}" presName="composite" presStyleCnt="0"/>
      <dgm:spPr/>
    </dgm:pt>
    <dgm:pt modelId="{D170E387-5F4D-4085-BB9F-E8060FC157FA}" type="pres">
      <dgm:prSet presAssocID="{78059BC6-27BA-4F75-B5D1-585875383164}" presName="parentText" presStyleLbl="alignNode1" presStyleIdx="4" presStyleCnt="7">
        <dgm:presLayoutVars>
          <dgm:chMax val="1"/>
          <dgm:bulletEnabled val="1"/>
        </dgm:presLayoutVars>
      </dgm:prSet>
      <dgm:spPr/>
    </dgm:pt>
    <dgm:pt modelId="{61378880-3851-41F8-B01F-F9643485441F}" type="pres">
      <dgm:prSet presAssocID="{78059BC6-27BA-4F75-B5D1-585875383164}" presName="descendantText" presStyleLbl="alignAcc1" presStyleIdx="4" presStyleCnt="7">
        <dgm:presLayoutVars>
          <dgm:bulletEnabled val="1"/>
        </dgm:presLayoutVars>
      </dgm:prSet>
      <dgm:spPr/>
    </dgm:pt>
    <dgm:pt modelId="{81CF9741-BE48-4E4E-8C5A-B4FC2CA083B6}" type="pres">
      <dgm:prSet presAssocID="{61792046-52E8-4044-8A8A-30BA2978A1E0}" presName="sp" presStyleCnt="0"/>
      <dgm:spPr/>
    </dgm:pt>
    <dgm:pt modelId="{1EC116D4-DDAE-435B-8AD5-5A9350A914A4}" type="pres">
      <dgm:prSet presAssocID="{D26D6FE5-9468-40F4-AE89-4F945DD1345E}" presName="composite" presStyleCnt="0"/>
      <dgm:spPr/>
    </dgm:pt>
    <dgm:pt modelId="{1FFA3F71-17F4-4719-A3E7-875B033E768B}" type="pres">
      <dgm:prSet presAssocID="{D26D6FE5-9468-40F4-AE89-4F945DD1345E}" presName="parentText" presStyleLbl="alignNode1" presStyleIdx="5" presStyleCnt="7">
        <dgm:presLayoutVars>
          <dgm:chMax val="1"/>
          <dgm:bulletEnabled val="1"/>
        </dgm:presLayoutVars>
      </dgm:prSet>
      <dgm:spPr/>
    </dgm:pt>
    <dgm:pt modelId="{8296FE60-5F4D-4E8A-82C2-217685FBF667}" type="pres">
      <dgm:prSet presAssocID="{D26D6FE5-9468-40F4-AE89-4F945DD1345E}" presName="descendantText" presStyleLbl="alignAcc1" presStyleIdx="5" presStyleCnt="7">
        <dgm:presLayoutVars>
          <dgm:bulletEnabled val="1"/>
        </dgm:presLayoutVars>
      </dgm:prSet>
      <dgm:spPr/>
    </dgm:pt>
    <dgm:pt modelId="{098EFB91-2824-4353-A05B-ACAAD76B1934}" type="pres">
      <dgm:prSet presAssocID="{0D118B56-4674-408B-B106-1828CD13EC2A}" presName="sp" presStyleCnt="0"/>
      <dgm:spPr/>
    </dgm:pt>
    <dgm:pt modelId="{E133B39C-C10F-4E84-8045-1328F9BBD386}" type="pres">
      <dgm:prSet presAssocID="{7914A5D0-CCB2-4132-BA43-025E77585A38}" presName="composite" presStyleCnt="0"/>
      <dgm:spPr/>
    </dgm:pt>
    <dgm:pt modelId="{940242D9-4B4B-4F19-B518-7776D0DD6AB2}" type="pres">
      <dgm:prSet presAssocID="{7914A5D0-CCB2-4132-BA43-025E77585A38}" presName="parentText" presStyleLbl="alignNode1" presStyleIdx="6" presStyleCnt="7">
        <dgm:presLayoutVars>
          <dgm:chMax val="1"/>
          <dgm:bulletEnabled val="1"/>
        </dgm:presLayoutVars>
      </dgm:prSet>
      <dgm:spPr/>
    </dgm:pt>
    <dgm:pt modelId="{548D4648-0C40-47C5-8849-E797BA3D465A}" type="pres">
      <dgm:prSet presAssocID="{7914A5D0-CCB2-4132-BA43-025E77585A38}" presName="descendantText" presStyleLbl="alignAcc1" presStyleIdx="6" presStyleCnt="7">
        <dgm:presLayoutVars>
          <dgm:bulletEnabled val="1"/>
        </dgm:presLayoutVars>
      </dgm:prSet>
      <dgm:spPr/>
    </dgm:pt>
  </dgm:ptLst>
  <dgm:cxnLst>
    <dgm:cxn modelId="{2B0F8F04-96BB-4887-A790-C49F7D70940A}" srcId="{91BAF061-A463-40CB-B651-FF6A803F58B7}" destId="{9603BBCA-0964-4968-8841-99049DB23B2F}" srcOrd="1" destOrd="0" parTransId="{3BF36F04-8DF1-4224-BC40-3406BC4A8922}" sibTransId="{6EFB19E5-AF36-4761-BCDC-123F68A638B8}"/>
    <dgm:cxn modelId="{A0E24806-DA50-4407-9A4A-D2BE72E9168F}" srcId="{8A34B0EB-3FC3-48F9-AAA9-3AE7A05F05C6}" destId="{A742ACF1-1FFB-4900-AC85-E9C79814959F}" srcOrd="0" destOrd="0" parTransId="{FB5C31C8-6C20-4C2B-AA5D-177C552B9FE3}" sibTransId="{50FC3EE2-E23B-4F79-8175-9F2261BCFDDF}"/>
    <dgm:cxn modelId="{B6928108-5096-4327-AA7B-63D3ADEB9086}" srcId="{FF38D9EC-11F7-47A7-8C09-4833179F3A2F}" destId="{351ADF9A-BEF1-481C-A426-065969DDDBF4}" srcOrd="0" destOrd="0" parTransId="{C073EB97-2529-4259-85C8-3CDDA5CCD623}" sibTransId="{6158C42D-0571-40AF-B48D-3682B95789CC}"/>
    <dgm:cxn modelId="{33D9690A-2064-4FD9-A8A0-7CD398480283}" srcId="{9603BBCA-0964-4968-8841-99049DB23B2F}" destId="{43166263-E1BC-42D5-9991-1A017E00471A}" srcOrd="0" destOrd="0" parTransId="{051DC4C7-7F4A-4FFB-B19A-0048A140B6D0}" sibTransId="{EA1DBDEB-8654-42ED-BAA9-F399286A902F}"/>
    <dgm:cxn modelId="{633FE812-5B9A-40FB-AD10-432419E2D31F}" srcId="{91BAF061-A463-40CB-B651-FF6A803F58B7}" destId="{7914A5D0-CCB2-4132-BA43-025E77585A38}" srcOrd="6" destOrd="0" parTransId="{53D1A3AA-C85E-465C-A682-974200EDB1CE}" sibTransId="{B0C9F0CF-0A31-4C07-9BCA-87CD1099ACEC}"/>
    <dgm:cxn modelId="{34447C1A-0302-43BB-8B66-B940E1D7EC4B}" srcId="{78059BC6-27BA-4F75-B5D1-585875383164}" destId="{06E5C2B3-2F13-49B5-BF67-FF72772B3CF4}" srcOrd="0" destOrd="0" parTransId="{9A7F8E0B-E753-437A-ADAB-0C88AB996F45}" sibTransId="{23B5A81A-DFCC-4E2B-89D2-BA905D5C29AC}"/>
    <dgm:cxn modelId="{B2786C1D-CBAA-4C7E-B5CE-9D3FA41BF201}" type="presOf" srcId="{8A34B0EB-3FC3-48F9-AAA9-3AE7A05F05C6}" destId="{A1A2E92F-47D6-4967-86E0-E3E7DF25B22A}" srcOrd="0" destOrd="0" presId="urn:microsoft.com/office/officeart/2005/8/layout/chevron2"/>
    <dgm:cxn modelId="{EEC8701E-BDB0-4F23-927D-EE55D0CC1DE6}" type="presOf" srcId="{FF38D9EC-11F7-47A7-8C09-4833179F3A2F}" destId="{0D96A32A-32EB-447E-BEDA-AE34F44E3893}" srcOrd="0" destOrd="0" presId="urn:microsoft.com/office/officeart/2005/8/layout/chevron2"/>
    <dgm:cxn modelId="{C0021822-90C5-4DDF-ABFA-E515050545B9}" type="presOf" srcId="{91BAF061-A463-40CB-B651-FF6A803F58B7}" destId="{1A972766-4032-45C1-B507-9C08E446CEE0}" srcOrd="0" destOrd="0" presId="urn:microsoft.com/office/officeart/2005/8/layout/chevron2"/>
    <dgm:cxn modelId="{92163B24-38A0-4670-ADA0-ABF99929FA8F}" srcId="{7914A5D0-CCB2-4132-BA43-025E77585A38}" destId="{EB7E2407-F6E2-4D82-9598-D7FF1BB5D936}" srcOrd="0" destOrd="0" parTransId="{E3A42F73-364B-4590-A4CC-E4C8754C0C8E}" sibTransId="{AF088E3F-BB4F-4087-B0C1-89D1058B65ED}"/>
    <dgm:cxn modelId="{4E5DCE39-3150-4A81-AA22-804E19E681F0}" type="presOf" srcId="{9603BBCA-0964-4968-8841-99049DB23B2F}" destId="{78EEDECC-7852-4F3B-A858-FF4D52B3DAD9}" srcOrd="0" destOrd="0" presId="urn:microsoft.com/office/officeart/2005/8/layout/chevron2"/>
    <dgm:cxn modelId="{FC95FB47-AB3F-4536-8B95-96218392256D}" type="presOf" srcId="{7ED58542-B0B4-40EA-A646-343E6899C70A}" destId="{022ED199-E0E9-4E7B-AB32-55E30AC518CC}" srcOrd="0" destOrd="0" presId="urn:microsoft.com/office/officeart/2005/8/layout/chevron2"/>
    <dgm:cxn modelId="{7F77266A-8A17-4303-BBAB-D6397550A172}" type="presOf" srcId="{296408AD-B48D-461D-BD11-F635EA8DAEE6}" destId="{8296FE60-5F4D-4E8A-82C2-217685FBF667}" srcOrd="0" destOrd="0" presId="urn:microsoft.com/office/officeart/2005/8/layout/chevron2"/>
    <dgm:cxn modelId="{D517EB6A-8F80-4041-9B36-570840618E69}" type="presOf" srcId="{351ADF9A-BEF1-481C-A426-065969DDDBF4}" destId="{D6DD267C-E5D2-402A-A824-15A5231EBF3E}" srcOrd="0" destOrd="0" presId="urn:microsoft.com/office/officeart/2005/8/layout/chevron2"/>
    <dgm:cxn modelId="{68A1CD6B-5898-4371-87EA-B4C2B716F60B}" type="presOf" srcId="{77F52B80-34AB-49E7-B19F-22C9471215DC}" destId="{5DD0800F-9A4B-4781-AD4E-F76F8D52C461}" srcOrd="0" destOrd="0" presId="urn:microsoft.com/office/officeart/2005/8/layout/chevron2"/>
    <dgm:cxn modelId="{E566FB55-8B3D-4D30-81AE-ED18CCF32EB8}" type="presOf" srcId="{43166263-E1BC-42D5-9991-1A017E00471A}" destId="{B4D892E2-9B51-4168-B56D-A0B215BA92EE}" srcOrd="0" destOrd="0" presId="urn:microsoft.com/office/officeart/2005/8/layout/chevron2"/>
    <dgm:cxn modelId="{54CA2A83-9F1F-43EA-8250-1DD0ABD35D59}" srcId="{91BAF061-A463-40CB-B651-FF6A803F58B7}" destId="{FF38D9EC-11F7-47A7-8C09-4833179F3A2F}" srcOrd="2" destOrd="0" parTransId="{190957BE-C26B-4A85-BC8D-3A7963B9023F}" sibTransId="{FDEF2AF4-4216-42C6-9139-3A0945A5C132}"/>
    <dgm:cxn modelId="{87013987-F2F7-4A4C-BA13-FC7B2F7102D4}" srcId="{91BAF061-A463-40CB-B651-FF6A803F58B7}" destId="{78059BC6-27BA-4F75-B5D1-585875383164}" srcOrd="4" destOrd="0" parTransId="{841A06A7-B8B7-4383-8EDA-630BFD816E89}" sibTransId="{61792046-52E8-4044-8A8A-30BA2978A1E0}"/>
    <dgm:cxn modelId="{1ABF8E8A-A341-4081-B030-952D7ABB15F7}" srcId="{91BAF061-A463-40CB-B651-FF6A803F58B7}" destId="{77F52B80-34AB-49E7-B19F-22C9471215DC}" srcOrd="0" destOrd="0" parTransId="{126FBF85-FE9E-4897-9CF7-48087251B411}" sibTransId="{28EABAB9-0ABC-49FF-BA1E-565C8FDB24DD}"/>
    <dgm:cxn modelId="{D73DFC8F-6749-4A85-9E81-6B8C0BF063F7}" srcId="{91BAF061-A463-40CB-B651-FF6A803F58B7}" destId="{8A34B0EB-3FC3-48F9-AAA9-3AE7A05F05C6}" srcOrd="3" destOrd="0" parTransId="{5A8C90D3-15F7-4831-AB06-1F40D2BC82F1}" sibTransId="{7DEED2DC-E604-4E9C-A065-5E95411672BF}"/>
    <dgm:cxn modelId="{8F0ED492-2276-4215-A2DC-7A39EDA81885}" type="presOf" srcId="{7914A5D0-CCB2-4132-BA43-025E77585A38}" destId="{940242D9-4B4B-4F19-B518-7776D0DD6AB2}" srcOrd="0" destOrd="0" presId="urn:microsoft.com/office/officeart/2005/8/layout/chevron2"/>
    <dgm:cxn modelId="{9C9EB298-3159-476B-9BCC-FF8938694FB0}" type="presOf" srcId="{78059BC6-27BA-4F75-B5D1-585875383164}" destId="{D170E387-5F4D-4085-BB9F-E8060FC157FA}" srcOrd="0" destOrd="0" presId="urn:microsoft.com/office/officeart/2005/8/layout/chevron2"/>
    <dgm:cxn modelId="{6A8C099F-AF3F-45E1-BCF6-B049A7C2629C}" type="presOf" srcId="{D26D6FE5-9468-40F4-AE89-4F945DD1345E}" destId="{1FFA3F71-17F4-4719-A3E7-875B033E768B}" srcOrd="0" destOrd="0" presId="urn:microsoft.com/office/officeart/2005/8/layout/chevron2"/>
    <dgm:cxn modelId="{37D8FCA8-75A6-4906-877E-7F3F108D255E}" srcId="{77F52B80-34AB-49E7-B19F-22C9471215DC}" destId="{7ED58542-B0B4-40EA-A646-343E6899C70A}" srcOrd="0" destOrd="0" parTransId="{78199CBD-686C-4013-A387-F7CCF0F35A66}" sibTransId="{8E523F8F-28B5-40CA-9A53-D474EF938329}"/>
    <dgm:cxn modelId="{D22BF4B2-7813-4F1D-8259-1F21DA33F466}" srcId="{91BAF061-A463-40CB-B651-FF6A803F58B7}" destId="{D26D6FE5-9468-40F4-AE89-4F945DD1345E}" srcOrd="5" destOrd="0" parTransId="{6A4A292C-BD7C-4F18-9632-2162648C3C2D}" sibTransId="{0D118B56-4674-408B-B106-1828CD13EC2A}"/>
    <dgm:cxn modelId="{24A904D4-1BB2-4814-85D1-AECA2320B056}" srcId="{D26D6FE5-9468-40F4-AE89-4F945DD1345E}" destId="{296408AD-B48D-461D-BD11-F635EA8DAEE6}" srcOrd="0" destOrd="0" parTransId="{5C25AA03-344C-4367-8095-66E67AA8AE07}" sibTransId="{B31C3C6A-2B0D-488A-9B45-B6FE3B3D760D}"/>
    <dgm:cxn modelId="{26281AE5-5CF3-4E4A-AEBD-4432E853BC9A}" type="presOf" srcId="{06E5C2B3-2F13-49B5-BF67-FF72772B3CF4}" destId="{61378880-3851-41F8-B01F-F9643485441F}" srcOrd="0" destOrd="0" presId="urn:microsoft.com/office/officeart/2005/8/layout/chevron2"/>
    <dgm:cxn modelId="{C4A08AEE-E11B-4443-9A6A-7387DA49D087}" type="presOf" srcId="{A742ACF1-1FFB-4900-AC85-E9C79814959F}" destId="{0B9B5557-81C2-4A47-9AE8-B786A6C89174}" srcOrd="0" destOrd="0" presId="urn:microsoft.com/office/officeart/2005/8/layout/chevron2"/>
    <dgm:cxn modelId="{177155F4-A01B-4ED6-AEC5-D47B0586A9DE}" type="presOf" srcId="{EB7E2407-F6E2-4D82-9598-D7FF1BB5D936}" destId="{548D4648-0C40-47C5-8849-E797BA3D465A}" srcOrd="0" destOrd="0" presId="urn:microsoft.com/office/officeart/2005/8/layout/chevron2"/>
    <dgm:cxn modelId="{28DF513F-7A46-423B-9629-A131CBE58F62}" type="presParOf" srcId="{1A972766-4032-45C1-B507-9C08E446CEE0}" destId="{DDDC3BCC-15B3-4DEA-8056-C997F42E36E9}" srcOrd="0" destOrd="0" presId="urn:microsoft.com/office/officeart/2005/8/layout/chevron2"/>
    <dgm:cxn modelId="{E184E980-4B61-48CC-9342-6DD0EFF2065A}" type="presParOf" srcId="{DDDC3BCC-15B3-4DEA-8056-C997F42E36E9}" destId="{5DD0800F-9A4B-4781-AD4E-F76F8D52C461}" srcOrd="0" destOrd="0" presId="urn:microsoft.com/office/officeart/2005/8/layout/chevron2"/>
    <dgm:cxn modelId="{83FBBFA6-11F4-4DA9-9ABC-0709FF144D2C}" type="presParOf" srcId="{DDDC3BCC-15B3-4DEA-8056-C997F42E36E9}" destId="{022ED199-E0E9-4E7B-AB32-55E30AC518CC}" srcOrd="1" destOrd="0" presId="urn:microsoft.com/office/officeart/2005/8/layout/chevron2"/>
    <dgm:cxn modelId="{DF2AB56D-E545-4618-867E-13E958045682}" type="presParOf" srcId="{1A972766-4032-45C1-B507-9C08E446CEE0}" destId="{A999261C-9501-4D76-999C-FA14AFFDC8DD}" srcOrd="1" destOrd="0" presId="urn:microsoft.com/office/officeart/2005/8/layout/chevron2"/>
    <dgm:cxn modelId="{0C8BFE9F-F2FB-4F24-8CBF-0BE900172255}" type="presParOf" srcId="{1A972766-4032-45C1-B507-9C08E446CEE0}" destId="{BFD08E1A-4B40-4276-B6A0-F60F985830A0}" srcOrd="2" destOrd="0" presId="urn:microsoft.com/office/officeart/2005/8/layout/chevron2"/>
    <dgm:cxn modelId="{176D42FD-DF63-4BDA-8925-02FC1D9C2F9F}" type="presParOf" srcId="{BFD08E1A-4B40-4276-B6A0-F60F985830A0}" destId="{78EEDECC-7852-4F3B-A858-FF4D52B3DAD9}" srcOrd="0" destOrd="0" presId="urn:microsoft.com/office/officeart/2005/8/layout/chevron2"/>
    <dgm:cxn modelId="{F166B6C3-1D80-44B3-B5B6-ABD4635E57EA}" type="presParOf" srcId="{BFD08E1A-4B40-4276-B6A0-F60F985830A0}" destId="{B4D892E2-9B51-4168-B56D-A0B215BA92EE}" srcOrd="1" destOrd="0" presId="urn:microsoft.com/office/officeart/2005/8/layout/chevron2"/>
    <dgm:cxn modelId="{02B67D1A-AAD0-4479-8C91-E2391C6E5157}" type="presParOf" srcId="{1A972766-4032-45C1-B507-9C08E446CEE0}" destId="{9E213289-4BF5-4B33-8477-B3F54A225FDE}" srcOrd="3" destOrd="0" presId="urn:microsoft.com/office/officeart/2005/8/layout/chevron2"/>
    <dgm:cxn modelId="{D5942023-BD01-4E33-B523-2A91CFA923FC}" type="presParOf" srcId="{1A972766-4032-45C1-B507-9C08E446CEE0}" destId="{0D9F5DDA-920A-4CB8-8565-61967ED386B4}" srcOrd="4" destOrd="0" presId="urn:microsoft.com/office/officeart/2005/8/layout/chevron2"/>
    <dgm:cxn modelId="{58CF74D2-EC5C-423E-97D1-14DEED064D51}" type="presParOf" srcId="{0D9F5DDA-920A-4CB8-8565-61967ED386B4}" destId="{0D96A32A-32EB-447E-BEDA-AE34F44E3893}" srcOrd="0" destOrd="0" presId="urn:microsoft.com/office/officeart/2005/8/layout/chevron2"/>
    <dgm:cxn modelId="{C8D4C9C4-152F-4AFD-A76C-664154A55FB3}" type="presParOf" srcId="{0D9F5DDA-920A-4CB8-8565-61967ED386B4}" destId="{D6DD267C-E5D2-402A-A824-15A5231EBF3E}" srcOrd="1" destOrd="0" presId="urn:microsoft.com/office/officeart/2005/8/layout/chevron2"/>
    <dgm:cxn modelId="{4007180D-FC16-44D5-AAF8-8EF2EE4D86C2}" type="presParOf" srcId="{1A972766-4032-45C1-B507-9C08E446CEE0}" destId="{D9C8BA36-5255-4FE6-B3AC-64AF289B8E6B}" srcOrd="5" destOrd="0" presId="urn:microsoft.com/office/officeart/2005/8/layout/chevron2"/>
    <dgm:cxn modelId="{E52888F7-434F-4A77-A6BE-FE87EF998355}" type="presParOf" srcId="{1A972766-4032-45C1-B507-9C08E446CEE0}" destId="{56A4FEA8-D8AB-46D1-A0D9-54C853B03572}" srcOrd="6" destOrd="0" presId="urn:microsoft.com/office/officeart/2005/8/layout/chevron2"/>
    <dgm:cxn modelId="{4B801834-CEFF-40F3-878B-2EFB082DD169}" type="presParOf" srcId="{56A4FEA8-D8AB-46D1-A0D9-54C853B03572}" destId="{A1A2E92F-47D6-4967-86E0-E3E7DF25B22A}" srcOrd="0" destOrd="0" presId="urn:microsoft.com/office/officeart/2005/8/layout/chevron2"/>
    <dgm:cxn modelId="{E1C08A4F-3849-45B0-999C-2619D4A59DC4}" type="presParOf" srcId="{56A4FEA8-D8AB-46D1-A0D9-54C853B03572}" destId="{0B9B5557-81C2-4A47-9AE8-B786A6C89174}" srcOrd="1" destOrd="0" presId="urn:microsoft.com/office/officeart/2005/8/layout/chevron2"/>
    <dgm:cxn modelId="{BE846AD0-EF33-4590-B1EC-2A9D454517BD}" type="presParOf" srcId="{1A972766-4032-45C1-B507-9C08E446CEE0}" destId="{8DFF062A-2BD5-4F2E-B763-938107C5B183}" srcOrd="7" destOrd="0" presId="urn:microsoft.com/office/officeart/2005/8/layout/chevron2"/>
    <dgm:cxn modelId="{1992C84B-7C12-450E-A41D-78B01671EB26}" type="presParOf" srcId="{1A972766-4032-45C1-B507-9C08E446CEE0}" destId="{C1DA24DF-E9AE-4C68-ACE6-DAAF00D53C4E}" srcOrd="8" destOrd="0" presId="urn:microsoft.com/office/officeart/2005/8/layout/chevron2"/>
    <dgm:cxn modelId="{E5A82D72-7407-4A52-8971-3EFBEF2234E9}" type="presParOf" srcId="{C1DA24DF-E9AE-4C68-ACE6-DAAF00D53C4E}" destId="{D170E387-5F4D-4085-BB9F-E8060FC157FA}" srcOrd="0" destOrd="0" presId="urn:microsoft.com/office/officeart/2005/8/layout/chevron2"/>
    <dgm:cxn modelId="{7F18CFBB-D37A-45BB-8AE3-705F1C1F43F3}" type="presParOf" srcId="{C1DA24DF-E9AE-4C68-ACE6-DAAF00D53C4E}" destId="{61378880-3851-41F8-B01F-F9643485441F}" srcOrd="1" destOrd="0" presId="urn:microsoft.com/office/officeart/2005/8/layout/chevron2"/>
    <dgm:cxn modelId="{3A9CC4DE-C633-421C-8CF5-65B4CDF57F52}" type="presParOf" srcId="{1A972766-4032-45C1-B507-9C08E446CEE0}" destId="{81CF9741-BE48-4E4E-8C5A-B4FC2CA083B6}" srcOrd="9" destOrd="0" presId="urn:microsoft.com/office/officeart/2005/8/layout/chevron2"/>
    <dgm:cxn modelId="{A077A739-D31A-4D11-9BB6-736468EB1919}" type="presParOf" srcId="{1A972766-4032-45C1-B507-9C08E446CEE0}" destId="{1EC116D4-DDAE-435B-8AD5-5A9350A914A4}" srcOrd="10" destOrd="0" presId="urn:microsoft.com/office/officeart/2005/8/layout/chevron2"/>
    <dgm:cxn modelId="{DECC9DCA-F1F4-438E-AC71-EA3720CE6A8A}" type="presParOf" srcId="{1EC116D4-DDAE-435B-8AD5-5A9350A914A4}" destId="{1FFA3F71-17F4-4719-A3E7-875B033E768B}" srcOrd="0" destOrd="0" presId="urn:microsoft.com/office/officeart/2005/8/layout/chevron2"/>
    <dgm:cxn modelId="{07B4B9B8-B879-410C-8075-3BC0F61BEF4E}" type="presParOf" srcId="{1EC116D4-DDAE-435B-8AD5-5A9350A914A4}" destId="{8296FE60-5F4D-4E8A-82C2-217685FBF667}" srcOrd="1" destOrd="0" presId="urn:microsoft.com/office/officeart/2005/8/layout/chevron2"/>
    <dgm:cxn modelId="{7589BB55-BF53-4AC0-AEDB-19A691394A6D}" type="presParOf" srcId="{1A972766-4032-45C1-B507-9C08E446CEE0}" destId="{098EFB91-2824-4353-A05B-ACAAD76B1934}" srcOrd="11" destOrd="0" presId="urn:microsoft.com/office/officeart/2005/8/layout/chevron2"/>
    <dgm:cxn modelId="{DF9FF1A0-366F-4249-8681-DBF0EC71767C}" type="presParOf" srcId="{1A972766-4032-45C1-B507-9C08E446CEE0}" destId="{E133B39C-C10F-4E84-8045-1328F9BBD386}" srcOrd="12" destOrd="0" presId="urn:microsoft.com/office/officeart/2005/8/layout/chevron2"/>
    <dgm:cxn modelId="{3E3DB51A-DF26-434C-BA3A-1A982FE6EA7B}" type="presParOf" srcId="{E133B39C-C10F-4E84-8045-1328F9BBD386}" destId="{940242D9-4B4B-4F19-B518-7776D0DD6AB2}" srcOrd="0" destOrd="0" presId="urn:microsoft.com/office/officeart/2005/8/layout/chevron2"/>
    <dgm:cxn modelId="{7017EE0B-0567-41DB-B5B7-7330B8750B52}" type="presParOf" srcId="{E133B39C-C10F-4E84-8045-1328F9BBD386}" destId="{548D4648-0C40-47C5-8849-E797BA3D465A}"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00B92AD-B9F8-48B2-93ED-99B6A168FEAD}" type="doc">
      <dgm:prSet loTypeId="urn:microsoft.com/office/officeart/2011/layout/HexagonRadial" loCatId="cycle" qsTypeId="urn:microsoft.com/office/officeart/2005/8/quickstyle/3d9" qsCatId="3D" csTypeId="urn:microsoft.com/office/officeart/2005/8/colors/accent1_2" csCatId="accent1"/>
      <dgm:spPr/>
      <dgm:t>
        <a:bodyPr/>
        <a:lstStyle/>
        <a:p>
          <a:endParaRPr lang="ro-RO"/>
        </a:p>
      </dgm:t>
    </dgm:pt>
    <dgm:pt modelId="{76BCC277-8690-4415-B4A8-B5A375146A7B}">
      <dgm:prSet/>
      <dgm:spPr/>
      <dgm:t>
        <a:bodyPr/>
        <a:lstStyle/>
        <a:p>
          <a:r>
            <a:rPr lang="ro-RO" b="1"/>
            <a:t>5W+2H</a:t>
          </a:r>
          <a:endParaRPr lang="ro-RO"/>
        </a:p>
      </dgm:t>
    </dgm:pt>
    <dgm:pt modelId="{0507925D-4F42-48D6-BE34-864E58BD08D2}" type="parTrans" cxnId="{49079278-CE5A-48E6-9C3A-8D3FC23EF587}">
      <dgm:prSet/>
      <dgm:spPr/>
      <dgm:t>
        <a:bodyPr/>
        <a:lstStyle/>
        <a:p>
          <a:endParaRPr lang="ro-RO"/>
        </a:p>
      </dgm:t>
    </dgm:pt>
    <dgm:pt modelId="{C3B332F0-1D31-4C49-B049-EAC0DDABEB6C}" type="sibTrans" cxnId="{49079278-CE5A-48E6-9C3A-8D3FC23EF587}">
      <dgm:prSet/>
      <dgm:spPr/>
      <dgm:t>
        <a:bodyPr/>
        <a:lstStyle/>
        <a:p>
          <a:endParaRPr lang="ro-RO"/>
        </a:p>
      </dgm:t>
    </dgm:pt>
    <dgm:pt modelId="{EB1EC160-DE67-44A3-93D5-C7E01B69118F}">
      <dgm:prSet/>
      <dgm:spPr/>
      <dgm:t>
        <a:bodyPr/>
        <a:lstStyle/>
        <a:p>
          <a:r>
            <a:rPr lang="ro-RO" b="1"/>
            <a:t>Who (Cine)</a:t>
          </a:r>
          <a:endParaRPr lang="ro-RO"/>
        </a:p>
      </dgm:t>
    </dgm:pt>
    <dgm:pt modelId="{A9E20908-0C01-43DE-A3A4-E10F226D2684}" type="parTrans" cxnId="{79E0600B-C785-4824-A81B-34F13700688A}">
      <dgm:prSet/>
      <dgm:spPr/>
      <dgm:t>
        <a:bodyPr/>
        <a:lstStyle/>
        <a:p>
          <a:endParaRPr lang="ro-RO"/>
        </a:p>
      </dgm:t>
    </dgm:pt>
    <dgm:pt modelId="{60C2A659-4391-480F-81FA-4CFE378D0F43}" type="sibTrans" cxnId="{79E0600B-C785-4824-A81B-34F13700688A}">
      <dgm:prSet/>
      <dgm:spPr/>
      <dgm:t>
        <a:bodyPr/>
        <a:lstStyle/>
        <a:p>
          <a:endParaRPr lang="ro-RO"/>
        </a:p>
      </dgm:t>
    </dgm:pt>
    <dgm:pt modelId="{F29679DB-77BB-4557-B31C-3C69CBEA23DF}">
      <dgm:prSet/>
      <dgm:spPr/>
      <dgm:t>
        <a:bodyPr/>
        <a:lstStyle/>
        <a:p>
          <a:r>
            <a:rPr lang="ro-RO" b="1"/>
            <a:t>What (Ce)</a:t>
          </a:r>
          <a:endParaRPr lang="ro-RO"/>
        </a:p>
      </dgm:t>
    </dgm:pt>
    <dgm:pt modelId="{3BB46F81-628C-4E22-8728-FAF9AD4E7CE0}" type="parTrans" cxnId="{63506BD7-8B0B-4226-9CC1-DAE82381E4C5}">
      <dgm:prSet/>
      <dgm:spPr/>
      <dgm:t>
        <a:bodyPr/>
        <a:lstStyle/>
        <a:p>
          <a:endParaRPr lang="ro-RO"/>
        </a:p>
      </dgm:t>
    </dgm:pt>
    <dgm:pt modelId="{F426E3AF-B1AB-437C-87B3-C6CBA2E4C641}" type="sibTrans" cxnId="{63506BD7-8B0B-4226-9CC1-DAE82381E4C5}">
      <dgm:prSet/>
      <dgm:spPr/>
      <dgm:t>
        <a:bodyPr/>
        <a:lstStyle/>
        <a:p>
          <a:endParaRPr lang="ro-RO"/>
        </a:p>
      </dgm:t>
    </dgm:pt>
    <dgm:pt modelId="{194CA6DF-8201-4808-AD96-283A19162D84}">
      <dgm:prSet/>
      <dgm:spPr/>
      <dgm:t>
        <a:bodyPr/>
        <a:lstStyle/>
        <a:p>
          <a:r>
            <a:rPr lang="ro-RO" b="1"/>
            <a:t>When (Când)</a:t>
          </a:r>
          <a:endParaRPr lang="ro-RO"/>
        </a:p>
      </dgm:t>
    </dgm:pt>
    <dgm:pt modelId="{5D6EF859-585B-4BFD-BF3E-20F50B4EFFC2}" type="parTrans" cxnId="{4EFCB8E4-4B77-4619-952E-C80F8CDDC12C}">
      <dgm:prSet/>
      <dgm:spPr/>
      <dgm:t>
        <a:bodyPr/>
        <a:lstStyle/>
        <a:p>
          <a:endParaRPr lang="ro-RO"/>
        </a:p>
      </dgm:t>
    </dgm:pt>
    <dgm:pt modelId="{B223CFC9-0D60-4D0F-92AC-80759973169F}" type="sibTrans" cxnId="{4EFCB8E4-4B77-4619-952E-C80F8CDDC12C}">
      <dgm:prSet/>
      <dgm:spPr/>
      <dgm:t>
        <a:bodyPr/>
        <a:lstStyle/>
        <a:p>
          <a:endParaRPr lang="ro-RO"/>
        </a:p>
      </dgm:t>
    </dgm:pt>
    <dgm:pt modelId="{9C6B8E6B-872A-457E-9751-E0117281D3A2}">
      <dgm:prSet/>
      <dgm:spPr/>
      <dgm:t>
        <a:bodyPr/>
        <a:lstStyle/>
        <a:p>
          <a:r>
            <a:rPr lang="ro-RO" b="1"/>
            <a:t>Where (Unde)</a:t>
          </a:r>
          <a:endParaRPr lang="ro-RO"/>
        </a:p>
      </dgm:t>
    </dgm:pt>
    <dgm:pt modelId="{A122A982-DFE4-4F9D-BEF1-A32383D2CE7F}" type="parTrans" cxnId="{2A8B0544-82B3-4E80-9C95-3D008FB755CF}">
      <dgm:prSet/>
      <dgm:spPr/>
      <dgm:t>
        <a:bodyPr/>
        <a:lstStyle/>
        <a:p>
          <a:endParaRPr lang="ro-RO"/>
        </a:p>
      </dgm:t>
    </dgm:pt>
    <dgm:pt modelId="{DC525B4D-A6C6-4BBD-81E7-D8F9C4774254}" type="sibTrans" cxnId="{2A8B0544-82B3-4E80-9C95-3D008FB755CF}">
      <dgm:prSet/>
      <dgm:spPr/>
      <dgm:t>
        <a:bodyPr/>
        <a:lstStyle/>
        <a:p>
          <a:endParaRPr lang="ro-RO"/>
        </a:p>
      </dgm:t>
    </dgm:pt>
    <dgm:pt modelId="{B62C34B9-0B5E-4B49-A85B-9A62E8C18190}">
      <dgm:prSet/>
      <dgm:spPr/>
      <dgm:t>
        <a:bodyPr/>
        <a:lstStyle/>
        <a:p>
          <a:r>
            <a:rPr lang="ro-RO" b="1"/>
            <a:t>Why (De ce)</a:t>
          </a:r>
          <a:endParaRPr lang="ro-RO"/>
        </a:p>
      </dgm:t>
    </dgm:pt>
    <dgm:pt modelId="{9CCF193E-FBC7-4D4C-954D-2245A9FA42D0}" type="parTrans" cxnId="{859DE17A-57B1-4C28-AAFB-7BAEF00FEE55}">
      <dgm:prSet/>
      <dgm:spPr/>
      <dgm:t>
        <a:bodyPr/>
        <a:lstStyle/>
        <a:p>
          <a:endParaRPr lang="ro-RO"/>
        </a:p>
      </dgm:t>
    </dgm:pt>
    <dgm:pt modelId="{D1424BEA-7F6A-46C0-89E1-88B189F4EEC7}" type="sibTrans" cxnId="{859DE17A-57B1-4C28-AAFB-7BAEF00FEE55}">
      <dgm:prSet/>
      <dgm:spPr/>
      <dgm:t>
        <a:bodyPr/>
        <a:lstStyle/>
        <a:p>
          <a:endParaRPr lang="ro-RO"/>
        </a:p>
      </dgm:t>
    </dgm:pt>
    <dgm:pt modelId="{EF991A3E-7BFB-46EF-BAA0-D2C09CF7FF93}">
      <dgm:prSet/>
      <dgm:spPr/>
      <dgm:t>
        <a:bodyPr/>
        <a:lstStyle/>
        <a:p>
          <a:r>
            <a:rPr lang="ro-RO" b="1"/>
            <a:t>How (Cum)</a:t>
          </a:r>
          <a:endParaRPr lang="ro-RO"/>
        </a:p>
      </dgm:t>
    </dgm:pt>
    <dgm:pt modelId="{72A2E2B9-23BA-4706-90A8-4CB292F15FF5}" type="parTrans" cxnId="{594A588B-C76E-4D7B-992A-878763BEA590}">
      <dgm:prSet/>
      <dgm:spPr/>
      <dgm:t>
        <a:bodyPr/>
        <a:lstStyle/>
        <a:p>
          <a:endParaRPr lang="ro-RO"/>
        </a:p>
      </dgm:t>
    </dgm:pt>
    <dgm:pt modelId="{EAE60E5A-A4DD-47E3-B940-0D3B2F396B47}" type="sibTrans" cxnId="{594A588B-C76E-4D7B-992A-878763BEA590}">
      <dgm:prSet/>
      <dgm:spPr/>
      <dgm:t>
        <a:bodyPr/>
        <a:lstStyle/>
        <a:p>
          <a:endParaRPr lang="ro-RO"/>
        </a:p>
      </dgm:t>
    </dgm:pt>
    <dgm:pt modelId="{3FDB35F3-93C3-4DA5-8631-48C68F13A408}">
      <dgm:prSet/>
      <dgm:spPr/>
    </dgm:pt>
    <dgm:pt modelId="{77A2C0F0-EBB3-4A88-91C9-B480D60FE7EA}" type="parTrans" cxnId="{00EE359F-8972-4500-B79B-8C1C4C176CE9}">
      <dgm:prSet/>
      <dgm:spPr/>
      <dgm:t>
        <a:bodyPr/>
        <a:lstStyle/>
        <a:p>
          <a:endParaRPr lang="ro-RO"/>
        </a:p>
      </dgm:t>
    </dgm:pt>
    <dgm:pt modelId="{5E11ED45-A9A8-4D48-B32D-59955EE3F27A}" type="sibTrans" cxnId="{00EE359F-8972-4500-B79B-8C1C4C176CE9}">
      <dgm:prSet/>
      <dgm:spPr/>
      <dgm:t>
        <a:bodyPr/>
        <a:lstStyle/>
        <a:p>
          <a:endParaRPr lang="ro-RO"/>
        </a:p>
      </dgm:t>
    </dgm:pt>
    <dgm:pt modelId="{73067B58-7C0A-44C2-B9A4-DBE0F181102A}" type="pres">
      <dgm:prSet presAssocID="{E00B92AD-B9F8-48B2-93ED-99B6A168FEAD}" presName="Name0" presStyleCnt="0">
        <dgm:presLayoutVars>
          <dgm:chMax val="1"/>
          <dgm:chPref val="1"/>
          <dgm:dir/>
          <dgm:animOne val="branch"/>
          <dgm:animLvl val="lvl"/>
        </dgm:presLayoutVars>
      </dgm:prSet>
      <dgm:spPr/>
    </dgm:pt>
    <dgm:pt modelId="{F91FC495-9932-4EB8-B03A-5DD57565D050}" type="pres">
      <dgm:prSet presAssocID="{76BCC277-8690-4415-B4A8-B5A375146A7B}" presName="Parent" presStyleLbl="node0" presStyleIdx="0" presStyleCnt="1">
        <dgm:presLayoutVars>
          <dgm:chMax val="6"/>
          <dgm:chPref val="6"/>
        </dgm:presLayoutVars>
      </dgm:prSet>
      <dgm:spPr/>
    </dgm:pt>
    <dgm:pt modelId="{443DB711-0DDD-414B-8192-54A700327A6A}" type="pres">
      <dgm:prSet presAssocID="{EB1EC160-DE67-44A3-93D5-C7E01B69118F}" presName="Accent1" presStyleCnt="0"/>
      <dgm:spPr/>
    </dgm:pt>
    <dgm:pt modelId="{9B0616BB-2EB6-4D36-BE30-CA738169615F}" type="pres">
      <dgm:prSet presAssocID="{EB1EC160-DE67-44A3-93D5-C7E01B69118F}" presName="Accent" presStyleLbl="bgShp" presStyleIdx="0" presStyleCnt="6"/>
      <dgm:spPr/>
    </dgm:pt>
    <dgm:pt modelId="{DDCD66C1-7756-411B-940D-CED4E080B1CC}" type="pres">
      <dgm:prSet presAssocID="{EB1EC160-DE67-44A3-93D5-C7E01B69118F}" presName="Child1" presStyleLbl="node1" presStyleIdx="0" presStyleCnt="6">
        <dgm:presLayoutVars>
          <dgm:chMax val="0"/>
          <dgm:chPref val="0"/>
          <dgm:bulletEnabled val="1"/>
        </dgm:presLayoutVars>
      </dgm:prSet>
      <dgm:spPr/>
    </dgm:pt>
    <dgm:pt modelId="{5CB3736A-9D70-496E-9A65-D0A3A27F6282}" type="pres">
      <dgm:prSet presAssocID="{F29679DB-77BB-4557-B31C-3C69CBEA23DF}" presName="Accent2" presStyleCnt="0"/>
      <dgm:spPr/>
    </dgm:pt>
    <dgm:pt modelId="{C92C12EE-363C-496F-A2BF-BDD07CEC0BAA}" type="pres">
      <dgm:prSet presAssocID="{F29679DB-77BB-4557-B31C-3C69CBEA23DF}" presName="Accent" presStyleLbl="bgShp" presStyleIdx="1" presStyleCnt="6"/>
      <dgm:spPr/>
    </dgm:pt>
    <dgm:pt modelId="{346F0E18-42BB-4AB5-9B86-D580FA2DB650}" type="pres">
      <dgm:prSet presAssocID="{F29679DB-77BB-4557-B31C-3C69CBEA23DF}" presName="Child2" presStyleLbl="node1" presStyleIdx="1" presStyleCnt="6">
        <dgm:presLayoutVars>
          <dgm:chMax val="0"/>
          <dgm:chPref val="0"/>
          <dgm:bulletEnabled val="1"/>
        </dgm:presLayoutVars>
      </dgm:prSet>
      <dgm:spPr/>
    </dgm:pt>
    <dgm:pt modelId="{7F980757-C563-4632-87AB-75CB7CAD908F}" type="pres">
      <dgm:prSet presAssocID="{194CA6DF-8201-4808-AD96-283A19162D84}" presName="Accent3" presStyleCnt="0"/>
      <dgm:spPr/>
    </dgm:pt>
    <dgm:pt modelId="{774C0835-A532-49E6-B6A2-59B363199100}" type="pres">
      <dgm:prSet presAssocID="{194CA6DF-8201-4808-AD96-283A19162D84}" presName="Accent" presStyleLbl="bgShp" presStyleIdx="2" presStyleCnt="6"/>
      <dgm:spPr/>
    </dgm:pt>
    <dgm:pt modelId="{DFE827C6-80B8-42D9-BFB8-83B3B7186C6B}" type="pres">
      <dgm:prSet presAssocID="{194CA6DF-8201-4808-AD96-283A19162D84}" presName="Child3" presStyleLbl="node1" presStyleIdx="2" presStyleCnt="6">
        <dgm:presLayoutVars>
          <dgm:chMax val="0"/>
          <dgm:chPref val="0"/>
          <dgm:bulletEnabled val="1"/>
        </dgm:presLayoutVars>
      </dgm:prSet>
      <dgm:spPr/>
    </dgm:pt>
    <dgm:pt modelId="{646B35A5-3BAA-42CA-90DF-1CBDCB153310}" type="pres">
      <dgm:prSet presAssocID="{9C6B8E6B-872A-457E-9751-E0117281D3A2}" presName="Accent4" presStyleCnt="0"/>
      <dgm:spPr/>
    </dgm:pt>
    <dgm:pt modelId="{2B83AD94-7682-4BE5-8988-60DB625F1CC5}" type="pres">
      <dgm:prSet presAssocID="{9C6B8E6B-872A-457E-9751-E0117281D3A2}" presName="Accent" presStyleLbl="bgShp" presStyleIdx="3" presStyleCnt="6"/>
      <dgm:spPr/>
    </dgm:pt>
    <dgm:pt modelId="{6B2F3114-1751-4A17-900A-9083DB224490}" type="pres">
      <dgm:prSet presAssocID="{9C6B8E6B-872A-457E-9751-E0117281D3A2}" presName="Child4" presStyleLbl="node1" presStyleIdx="3" presStyleCnt="6">
        <dgm:presLayoutVars>
          <dgm:chMax val="0"/>
          <dgm:chPref val="0"/>
          <dgm:bulletEnabled val="1"/>
        </dgm:presLayoutVars>
      </dgm:prSet>
      <dgm:spPr/>
    </dgm:pt>
    <dgm:pt modelId="{42A8E713-0FFC-4790-8CAF-F6B425690CE5}" type="pres">
      <dgm:prSet presAssocID="{B62C34B9-0B5E-4B49-A85B-9A62E8C18190}" presName="Accent5" presStyleCnt="0"/>
      <dgm:spPr/>
    </dgm:pt>
    <dgm:pt modelId="{4C517F48-8A9B-4984-8860-646E6A8BE0B4}" type="pres">
      <dgm:prSet presAssocID="{B62C34B9-0B5E-4B49-A85B-9A62E8C18190}" presName="Accent" presStyleLbl="bgShp" presStyleIdx="4" presStyleCnt="6"/>
      <dgm:spPr/>
    </dgm:pt>
    <dgm:pt modelId="{FADA3A23-DEB6-48AA-BCC4-CD3F109F3543}" type="pres">
      <dgm:prSet presAssocID="{B62C34B9-0B5E-4B49-A85B-9A62E8C18190}" presName="Child5" presStyleLbl="node1" presStyleIdx="4" presStyleCnt="6">
        <dgm:presLayoutVars>
          <dgm:chMax val="0"/>
          <dgm:chPref val="0"/>
          <dgm:bulletEnabled val="1"/>
        </dgm:presLayoutVars>
      </dgm:prSet>
      <dgm:spPr/>
    </dgm:pt>
    <dgm:pt modelId="{86BAD1EA-9932-45AD-9FD7-4784D65B5445}" type="pres">
      <dgm:prSet presAssocID="{EF991A3E-7BFB-46EF-BAA0-D2C09CF7FF93}" presName="Accent6" presStyleCnt="0"/>
      <dgm:spPr/>
    </dgm:pt>
    <dgm:pt modelId="{FAEF1D2F-7332-4B6A-9C94-14CA2B8E310E}" type="pres">
      <dgm:prSet presAssocID="{EF991A3E-7BFB-46EF-BAA0-D2C09CF7FF93}" presName="Accent" presStyleLbl="bgShp" presStyleIdx="5" presStyleCnt="6"/>
      <dgm:spPr/>
    </dgm:pt>
    <dgm:pt modelId="{CD2E4102-1787-4109-8FC7-D55F2DB600A1}" type="pres">
      <dgm:prSet presAssocID="{EF991A3E-7BFB-46EF-BAA0-D2C09CF7FF93}" presName="Child6" presStyleLbl="node1" presStyleIdx="5" presStyleCnt="6">
        <dgm:presLayoutVars>
          <dgm:chMax val="0"/>
          <dgm:chPref val="0"/>
          <dgm:bulletEnabled val="1"/>
        </dgm:presLayoutVars>
      </dgm:prSet>
      <dgm:spPr/>
    </dgm:pt>
  </dgm:ptLst>
  <dgm:cxnLst>
    <dgm:cxn modelId="{79E0600B-C785-4824-A81B-34F13700688A}" srcId="{76BCC277-8690-4415-B4A8-B5A375146A7B}" destId="{EB1EC160-DE67-44A3-93D5-C7E01B69118F}" srcOrd="0" destOrd="0" parTransId="{A9E20908-0C01-43DE-A3A4-E10F226D2684}" sibTransId="{60C2A659-4391-480F-81FA-4CFE378D0F43}"/>
    <dgm:cxn modelId="{B9D5812A-9A41-4892-A5FD-2C13F81E9CA9}" type="presOf" srcId="{EB1EC160-DE67-44A3-93D5-C7E01B69118F}" destId="{DDCD66C1-7756-411B-940D-CED4E080B1CC}" srcOrd="0" destOrd="0" presId="urn:microsoft.com/office/officeart/2011/layout/HexagonRadial"/>
    <dgm:cxn modelId="{3F5F943D-DC3D-498F-B668-F7C6214EC7B2}" type="presOf" srcId="{F29679DB-77BB-4557-B31C-3C69CBEA23DF}" destId="{346F0E18-42BB-4AB5-9B86-D580FA2DB650}" srcOrd="0" destOrd="0" presId="urn:microsoft.com/office/officeart/2011/layout/HexagonRadial"/>
    <dgm:cxn modelId="{7A98D363-DCB7-420A-A22A-245FC2A93D7E}" type="presOf" srcId="{EF991A3E-7BFB-46EF-BAA0-D2C09CF7FF93}" destId="{CD2E4102-1787-4109-8FC7-D55F2DB600A1}" srcOrd="0" destOrd="0" presId="urn:microsoft.com/office/officeart/2011/layout/HexagonRadial"/>
    <dgm:cxn modelId="{2A8B0544-82B3-4E80-9C95-3D008FB755CF}" srcId="{76BCC277-8690-4415-B4A8-B5A375146A7B}" destId="{9C6B8E6B-872A-457E-9751-E0117281D3A2}" srcOrd="3" destOrd="0" parTransId="{A122A982-DFE4-4F9D-BEF1-A32383D2CE7F}" sibTransId="{DC525B4D-A6C6-4BBD-81E7-D8F9C4774254}"/>
    <dgm:cxn modelId="{7B0D394E-7DC2-44E1-81B2-F5B98C87FA8D}" type="presOf" srcId="{194CA6DF-8201-4808-AD96-283A19162D84}" destId="{DFE827C6-80B8-42D9-BFB8-83B3B7186C6B}" srcOrd="0" destOrd="0" presId="urn:microsoft.com/office/officeart/2011/layout/HexagonRadial"/>
    <dgm:cxn modelId="{638FBC4E-2B7A-492B-A319-B2D21B45F20D}" type="presOf" srcId="{E00B92AD-B9F8-48B2-93ED-99B6A168FEAD}" destId="{73067B58-7C0A-44C2-B9A4-DBE0F181102A}" srcOrd="0" destOrd="0" presId="urn:microsoft.com/office/officeart/2011/layout/HexagonRadial"/>
    <dgm:cxn modelId="{49079278-CE5A-48E6-9C3A-8D3FC23EF587}" srcId="{E00B92AD-B9F8-48B2-93ED-99B6A168FEAD}" destId="{76BCC277-8690-4415-B4A8-B5A375146A7B}" srcOrd="0" destOrd="0" parTransId="{0507925D-4F42-48D6-BE34-864E58BD08D2}" sibTransId="{C3B332F0-1D31-4C49-B049-EAC0DDABEB6C}"/>
    <dgm:cxn modelId="{A39D7E7A-652B-4F3D-9B77-9952D6AA5C33}" type="presOf" srcId="{76BCC277-8690-4415-B4A8-B5A375146A7B}" destId="{F91FC495-9932-4EB8-B03A-5DD57565D050}" srcOrd="0" destOrd="0" presId="urn:microsoft.com/office/officeart/2011/layout/HexagonRadial"/>
    <dgm:cxn modelId="{859DE17A-57B1-4C28-AAFB-7BAEF00FEE55}" srcId="{76BCC277-8690-4415-B4A8-B5A375146A7B}" destId="{B62C34B9-0B5E-4B49-A85B-9A62E8C18190}" srcOrd="4" destOrd="0" parTransId="{9CCF193E-FBC7-4D4C-954D-2245A9FA42D0}" sibTransId="{D1424BEA-7F6A-46C0-89E1-88B189F4EEC7}"/>
    <dgm:cxn modelId="{594A588B-C76E-4D7B-992A-878763BEA590}" srcId="{76BCC277-8690-4415-B4A8-B5A375146A7B}" destId="{EF991A3E-7BFB-46EF-BAA0-D2C09CF7FF93}" srcOrd="5" destOrd="0" parTransId="{72A2E2B9-23BA-4706-90A8-4CB292F15FF5}" sibTransId="{EAE60E5A-A4DD-47E3-B940-0D3B2F396B47}"/>
    <dgm:cxn modelId="{7EBA5B8F-3FC5-4837-A9B5-A125F80A46B0}" type="presOf" srcId="{9C6B8E6B-872A-457E-9751-E0117281D3A2}" destId="{6B2F3114-1751-4A17-900A-9083DB224490}" srcOrd="0" destOrd="0" presId="urn:microsoft.com/office/officeart/2011/layout/HexagonRadial"/>
    <dgm:cxn modelId="{00EE359F-8972-4500-B79B-8C1C4C176CE9}" srcId="{76BCC277-8690-4415-B4A8-B5A375146A7B}" destId="{3FDB35F3-93C3-4DA5-8631-48C68F13A408}" srcOrd="6" destOrd="0" parTransId="{77A2C0F0-EBB3-4A88-91C9-B480D60FE7EA}" sibTransId="{5E11ED45-A9A8-4D48-B32D-59955EE3F27A}"/>
    <dgm:cxn modelId="{CCED63D1-A6F6-402A-AB55-C9E806992882}" type="presOf" srcId="{B62C34B9-0B5E-4B49-A85B-9A62E8C18190}" destId="{FADA3A23-DEB6-48AA-BCC4-CD3F109F3543}" srcOrd="0" destOrd="0" presId="urn:microsoft.com/office/officeart/2011/layout/HexagonRadial"/>
    <dgm:cxn modelId="{63506BD7-8B0B-4226-9CC1-DAE82381E4C5}" srcId="{76BCC277-8690-4415-B4A8-B5A375146A7B}" destId="{F29679DB-77BB-4557-B31C-3C69CBEA23DF}" srcOrd="1" destOrd="0" parTransId="{3BB46F81-628C-4E22-8728-FAF9AD4E7CE0}" sibTransId="{F426E3AF-B1AB-437C-87B3-C6CBA2E4C641}"/>
    <dgm:cxn modelId="{4EFCB8E4-4B77-4619-952E-C80F8CDDC12C}" srcId="{76BCC277-8690-4415-B4A8-B5A375146A7B}" destId="{194CA6DF-8201-4808-AD96-283A19162D84}" srcOrd="2" destOrd="0" parTransId="{5D6EF859-585B-4BFD-BF3E-20F50B4EFFC2}" sibTransId="{B223CFC9-0D60-4D0F-92AC-80759973169F}"/>
    <dgm:cxn modelId="{F1453614-C3FC-45AE-9AF7-3E0C1A22258B}" type="presParOf" srcId="{73067B58-7C0A-44C2-B9A4-DBE0F181102A}" destId="{F91FC495-9932-4EB8-B03A-5DD57565D050}" srcOrd="0" destOrd="0" presId="urn:microsoft.com/office/officeart/2011/layout/HexagonRadial"/>
    <dgm:cxn modelId="{33132A2D-8343-4826-A9A5-CF70064B11D7}" type="presParOf" srcId="{73067B58-7C0A-44C2-B9A4-DBE0F181102A}" destId="{443DB711-0DDD-414B-8192-54A700327A6A}" srcOrd="1" destOrd="0" presId="urn:microsoft.com/office/officeart/2011/layout/HexagonRadial"/>
    <dgm:cxn modelId="{E408E5AA-C3D5-4DF5-9122-86C3A1A01298}" type="presParOf" srcId="{443DB711-0DDD-414B-8192-54A700327A6A}" destId="{9B0616BB-2EB6-4D36-BE30-CA738169615F}" srcOrd="0" destOrd="0" presId="urn:microsoft.com/office/officeart/2011/layout/HexagonRadial"/>
    <dgm:cxn modelId="{8B0B0139-B01E-4A89-9DCC-093BCDDDFB7A}" type="presParOf" srcId="{73067B58-7C0A-44C2-B9A4-DBE0F181102A}" destId="{DDCD66C1-7756-411B-940D-CED4E080B1CC}" srcOrd="2" destOrd="0" presId="urn:microsoft.com/office/officeart/2011/layout/HexagonRadial"/>
    <dgm:cxn modelId="{54FBE2D0-E5B9-42A1-AA01-F859DB533F6F}" type="presParOf" srcId="{73067B58-7C0A-44C2-B9A4-DBE0F181102A}" destId="{5CB3736A-9D70-496E-9A65-D0A3A27F6282}" srcOrd="3" destOrd="0" presId="urn:microsoft.com/office/officeart/2011/layout/HexagonRadial"/>
    <dgm:cxn modelId="{9FCFFA36-459D-4F08-B655-260C9A968120}" type="presParOf" srcId="{5CB3736A-9D70-496E-9A65-D0A3A27F6282}" destId="{C92C12EE-363C-496F-A2BF-BDD07CEC0BAA}" srcOrd="0" destOrd="0" presId="urn:microsoft.com/office/officeart/2011/layout/HexagonRadial"/>
    <dgm:cxn modelId="{D270DBB8-6C12-4D42-9FB7-A709EA1E1097}" type="presParOf" srcId="{73067B58-7C0A-44C2-B9A4-DBE0F181102A}" destId="{346F0E18-42BB-4AB5-9B86-D580FA2DB650}" srcOrd="4" destOrd="0" presId="urn:microsoft.com/office/officeart/2011/layout/HexagonRadial"/>
    <dgm:cxn modelId="{D3E2ABB2-AFDC-4401-B135-82B73CD30A50}" type="presParOf" srcId="{73067B58-7C0A-44C2-B9A4-DBE0F181102A}" destId="{7F980757-C563-4632-87AB-75CB7CAD908F}" srcOrd="5" destOrd="0" presId="urn:microsoft.com/office/officeart/2011/layout/HexagonRadial"/>
    <dgm:cxn modelId="{B381EFB8-5C74-468C-8409-905396B06E57}" type="presParOf" srcId="{7F980757-C563-4632-87AB-75CB7CAD908F}" destId="{774C0835-A532-49E6-B6A2-59B363199100}" srcOrd="0" destOrd="0" presId="urn:microsoft.com/office/officeart/2011/layout/HexagonRadial"/>
    <dgm:cxn modelId="{9E7313E1-17D0-45DD-84EE-1EAFBBD49D68}" type="presParOf" srcId="{73067B58-7C0A-44C2-B9A4-DBE0F181102A}" destId="{DFE827C6-80B8-42D9-BFB8-83B3B7186C6B}" srcOrd="6" destOrd="0" presId="urn:microsoft.com/office/officeart/2011/layout/HexagonRadial"/>
    <dgm:cxn modelId="{1CA69780-378D-4D9D-9842-6F38D31AF02C}" type="presParOf" srcId="{73067B58-7C0A-44C2-B9A4-DBE0F181102A}" destId="{646B35A5-3BAA-42CA-90DF-1CBDCB153310}" srcOrd="7" destOrd="0" presId="urn:microsoft.com/office/officeart/2011/layout/HexagonRadial"/>
    <dgm:cxn modelId="{2931E1F6-4E62-41AA-9155-F96F4C4C3D66}" type="presParOf" srcId="{646B35A5-3BAA-42CA-90DF-1CBDCB153310}" destId="{2B83AD94-7682-4BE5-8988-60DB625F1CC5}" srcOrd="0" destOrd="0" presId="urn:microsoft.com/office/officeart/2011/layout/HexagonRadial"/>
    <dgm:cxn modelId="{AE128A36-2D8D-4F09-94FB-7ED5DAF5E45F}" type="presParOf" srcId="{73067B58-7C0A-44C2-B9A4-DBE0F181102A}" destId="{6B2F3114-1751-4A17-900A-9083DB224490}" srcOrd="8" destOrd="0" presId="urn:microsoft.com/office/officeart/2011/layout/HexagonRadial"/>
    <dgm:cxn modelId="{3497A1D5-583D-4196-904E-CEDF2849D4ED}" type="presParOf" srcId="{73067B58-7C0A-44C2-B9A4-DBE0F181102A}" destId="{42A8E713-0FFC-4790-8CAF-F6B425690CE5}" srcOrd="9" destOrd="0" presId="urn:microsoft.com/office/officeart/2011/layout/HexagonRadial"/>
    <dgm:cxn modelId="{524B3893-CED0-44A3-9303-281AE3AD51E4}" type="presParOf" srcId="{42A8E713-0FFC-4790-8CAF-F6B425690CE5}" destId="{4C517F48-8A9B-4984-8860-646E6A8BE0B4}" srcOrd="0" destOrd="0" presId="urn:microsoft.com/office/officeart/2011/layout/HexagonRadial"/>
    <dgm:cxn modelId="{06CACEAB-EC81-4FC8-B132-21EFD01DE1E8}" type="presParOf" srcId="{73067B58-7C0A-44C2-B9A4-DBE0F181102A}" destId="{FADA3A23-DEB6-48AA-BCC4-CD3F109F3543}" srcOrd="10" destOrd="0" presId="urn:microsoft.com/office/officeart/2011/layout/HexagonRadial"/>
    <dgm:cxn modelId="{68FC8316-968C-4D39-8D20-65A55A2860D0}" type="presParOf" srcId="{73067B58-7C0A-44C2-B9A4-DBE0F181102A}" destId="{86BAD1EA-9932-45AD-9FD7-4784D65B5445}" srcOrd="11" destOrd="0" presId="urn:microsoft.com/office/officeart/2011/layout/HexagonRadial"/>
    <dgm:cxn modelId="{CE9B058E-0EE2-4366-93EA-71680C530DE1}" type="presParOf" srcId="{86BAD1EA-9932-45AD-9FD7-4784D65B5445}" destId="{FAEF1D2F-7332-4B6A-9C94-14CA2B8E310E}" srcOrd="0" destOrd="0" presId="urn:microsoft.com/office/officeart/2011/layout/HexagonRadial"/>
    <dgm:cxn modelId="{E6209F5E-FE78-4B1A-97AE-700703EA9184}" type="presParOf" srcId="{73067B58-7C0A-44C2-B9A4-DBE0F181102A}" destId="{CD2E4102-1787-4109-8FC7-D55F2DB600A1}" srcOrd="12" destOrd="0" presId="urn:microsoft.com/office/officeart/2011/layout/HexagonRadial"/>
  </dgm:cxnLst>
  <dgm:bg>
    <a:solidFill>
      <a:schemeClr val="bg1"/>
    </a:solidFill>
  </dgm:bg>
  <dgm:whole>
    <a:ln w="19050" cap="flat" cmpd="sng" algn="ctr">
      <a:noFill/>
      <a:prstDash val="solid"/>
      <a:round/>
      <a:headEnd type="none" w="med" len="med"/>
      <a:tailEnd type="none" w="med" len="med"/>
    </a:ln>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00B92AD-B9F8-48B2-93ED-99B6A168FEAD}" type="doc">
      <dgm:prSet loTypeId="urn:microsoft.com/office/officeart/2011/layout/HexagonRadial" loCatId="cycle" qsTypeId="urn:microsoft.com/office/officeart/2005/8/quickstyle/3d9" qsCatId="3D" csTypeId="urn:microsoft.com/office/officeart/2005/8/colors/accent1_2" csCatId="accent1"/>
      <dgm:spPr/>
      <dgm:t>
        <a:bodyPr/>
        <a:lstStyle/>
        <a:p>
          <a:endParaRPr lang="ro-RO"/>
        </a:p>
      </dgm:t>
    </dgm:pt>
    <dgm:pt modelId="{76BCC277-8690-4415-B4A8-B5A375146A7B}">
      <dgm:prSet/>
      <dgm:spPr/>
      <dgm:t>
        <a:bodyPr/>
        <a:lstStyle/>
        <a:p>
          <a:r>
            <a:rPr lang="ro-RO" b="1"/>
            <a:t>5W+2H</a:t>
          </a:r>
          <a:endParaRPr lang="ro-RO"/>
        </a:p>
      </dgm:t>
    </dgm:pt>
    <dgm:pt modelId="{0507925D-4F42-48D6-BE34-864E58BD08D2}" type="parTrans" cxnId="{49079278-CE5A-48E6-9C3A-8D3FC23EF587}">
      <dgm:prSet/>
      <dgm:spPr/>
      <dgm:t>
        <a:bodyPr/>
        <a:lstStyle/>
        <a:p>
          <a:endParaRPr lang="ro-RO"/>
        </a:p>
      </dgm:t>
    </dgm:pt>
    <dgm:pt modelId="{C3B332F0-1D31-4C49-B049-EAC0DDABEB6C}" type="sibTrans" cxnId="{49079278-CE5A-48E6-9C3A-8D3FC23EF587}">
      <dgm:prSet/>
      <dgm:spPr/>
      <dgm:t>
        <a:bodyPr/>
        <a:lstStyle/>
        <a:p>
          <a:endParaRPr lang="ro-RO"/>
        </a:p>
      </dgm:t>
    </dgm:pt>
    <dgm:pt modelId="{EB1EC160-DE67-44A3-93D5-C7E01B69118F}">
      <dgm:prSet/>
      <dgm:spPr/>
      <dgm:t>
        <a:bodyPr/>
        <a:lstStyle/>
        <a:p>
          <a:r>
            <a:rPr lang="ro-RO" b="1"/>
            <a:t>Who (Cine)</a:t>
          </a:r>
          <a:endParaRPr lang="ro-RO"/>
        </a:p>
      </dgm:t>
    </dgm:pt>
    <dgm:pt modelId="{A9E20908-0C01-43DE-A3A4-E10F226D2684}" type="parTrans" cxnId="{79E0600B-C785-4824-A81B-34F13700688A}">
      <dgm:prSet/>
      <dgm:spPr/>
      <dgm:t>
        <a:bodyPr/>
        <a:lstStyle/>
        <a:p>
          <a:endParaRPr lang="ro-RO"/>
        </a:p>
      </dgm:t>
    </dgm:pt>
    <dgm:pt modelId="{60C2A659-4391-480F-81FA-4CFE378D0F43}" type="sibTrans" cxnId="{79E0600B-C785-4824-A81B-34F13700688A}">
      <dgm:prSet/>
      <dgm:spPr/>
      <dgm:t>
        <a:bodyPr/>
        <a:lstStyle/>
        <a:p>
          <a:endParaRPr lang="ro-RO"/>
        </a:p>
      </dgm:t>
    </dgm:pt>
    <dgm:pt modelId="{F29679DB-77BB-4557-B31C-3C69CBEA23DF}">
      <dgm:prSet/>
      <dgm:spPr/>
      <dgm:t>
        <a:bodyPr/>
        <a:lstStyle/>
        <a:p>
          <a:r>
            <a:rPr lang="ro-RO" b="1"/>
            <a:t>What (Ce)</a:t>
          </a:r>
          <a:endParaRPr lang="ro-RO"/>
        </a:p>
      </dgm:t>
    </dgm:pt>
    <dgm:pt modelId="{3BB46F81-628C-4E22-8728-FAF9AD4E7CE0}" type="parTrans" cxnId="{63506BD7-8B0B-4226-9CC1-DAE82381E4C5}">
      <dgm:prSet/>
      <dgm:spPr/>
      <dgm:t>
        <a:bodyPr/>
        <a:lstStyle/>
        <a:p>
          <a:endParaRPr lang="ro-RO"/>
        </a:p>
      </dgm:t>
    </dgm:pt>
    <dgm:pt modelId="{F426E3AF-B1AB-437C-87B3-C6CBA2E4C641}" type="sibTrans" cxnId="{63506BD7-8B0B-4226-9CC1-DAE82381E4C5}">
      <dgm:prSet/>
      <dgm:spPr/>
      <dgm:t>
        <a:bodyPr/>
        <a:lstStyle/>
        <a:p>
          <a:endParaRPr lang="ro-RO"/>
        </a:p>
      </dgm:t>
    </dgm:pt>
    <dgm:pt modelId="{194CA6DF-8201-4808-AD96-283A19162D84}">
      <dgm:prSet/>
      <dgm:spPr/>
      <dgm:t>
        <a:bodyPr/>
        <a:lstStyle/>
        <a:p>
          <a:r>
            <a:rPr lang="ro-RO" b="1"/>
            <a:t>When (Când)</a:t>
          </a:r>
          <a:endParaRPr lang="ro-RO"/>
        </a:p>
      </dgm:t>
    </dgm:pt>
    <dgm:pt modelId="{5D6EF859-585B-4BFD-BF3E-20F50B4EFFC2}" type="parTrans" cxnId="{4EFCB8E4-4B77-4619-952E-C80F8CDDC12C}">
      <dgm:prSet/>
      <dgm:spPr/>
      <dgm:t>
        <a:bodyPr/>
        <a:lstStyle/>
        <a:p>
          <a:endParaRPr lang="ro-RO"/>
        </a:p>
      </dgm:t>
    </dgm:pt>
    <dgm:pt modelId="{B223CFC9-0D60-4D0F-92AC-80759973169F}" type="sibTrans" cxnId="{4EFCB8E4-4B77-4619-952E-C80F8CDDC12C}">
      <dgm:prSet/>
      <dgm:spPr/>
      <dgm:t>
        <a:bodyPr/>
        <a:lstStyle/>
        <a:p>
          <a:endParaRPr lang="ro-RO"/>
        </a:p>
      </dgm:t>
    </dgm:pt>
    <dgm:pt modelId="{9C6B8E6B-872A-457E-9751-E0117281D3A2}">
      <dgm:prSet/>
      <dgm:spPr/>
      <dgm:t>
        <a:bodyPr/>
        <a:lstStyle/>
        <a:p>
          <a:r>
            <a:rPr lang="ro-RO" b="1"/>
            <a:t>Where (Unde)</a:t>
          </a:r>
          <a:endParaRPr lang="ro-RO"/>
        </a:p>
      </dgm:t>
    </dgm:pt>
    <dgm:pt modelId="{A122A982-DFE4-4F9D-BEF1-A32383D2CE7F}" type="parTrans" cxnId="{2A8B0544-82B3-4E80-9C95-3D008FB755CF}">
      <dgm:prSet/>
      <dgm:spPr/>
      <dgm:t>
        <a:bodyPr/>
        <a:lstStyle/>
        <a:p>
          <a:endParaRPr lang="ro-RO"/>
        </a:p>
      </dgm:t>
    </dgm:pt>
    <dgm:pt modelId="{DC525B4D-A6C6-4BBD-81E7-D8F9C4774254}" type="sibTrans" cxnId="{2A8B0544-82B3-4E80-9C95-3D008FB755CF}">
      <dgm:prSet/>
      <dgm:spPr/>
      <dgm:t>
        <a:bodyPr/>
        <a:lstStyle/>
        <a:p>
          <a:endParaRPr lang="ro-RO"/>
        </a:p>
      </dgm:t>
    </dgm:pt>
    <dgm:pt modelId="{B62C34B9-0B5E-4B49-A85B-9A62E8C18190}">
      <dgm:prSet/>
      <dgm:spPr/>
      <dgm:t>
        <a:bodyPr/>
        <a:lstStyle/>
        <a:p>
          <a:r>
            <a:rPr lang="ro-RO" b="1"/>
            <a:t>Why (De ce)</a:t>
          </a:r>
          <a:endParaRPr lang="ro-RO"/>
        </a:p>
      </dgm:t>
    </dgm:pt>
    <dgm:pt modelId="{9CCF193E-FBC7-4D4C-954D-2245A9FA42D0}" type="parTrans" cxnId="{859DE17A-57B1-4C28-AAFB-7BAEF00FEE55}">
      <dgm:prSet/>
      <dgm:spPr/>
      <dgm:t>
        <a:bodyPr/>
        <a:lstStyle/>
        <a:p>
          <a:endParaRPr lang="ro-RO"/>
        </a:p>
      </dgm:t>
    </dgm:pt>
    <dgm:pt modelId="{D1424BEA-7F6A-46C0-89E1-88B189F4EEC7}" type="sibTrans" cxnId="{859DE17A-57B1-4C28-AAFB-7BAEF00FEE55}">
      <dgm:prSet/>
      <dgm:spPr/>
      <dgm:t>
        <a:bodyPr/>
        <a:lstStyle/>
        <a:p>
          <a:endParaRPr lang="ro-RO"/>
        </a:p>
      </dgm:t>
    </dgm:pt>
    <dgm:pt modelId="{EF991A3E-7BFB-46EF-BAA0-D2C09CF7FF93}">
      <dgm:prSet/>
      <dgm:spPr/>
      <dgm:t>
        <a:bodyPr/>
        <a:lstStyle/>
        <a:p>
          <a:r>
            <a:rPr lang="ro-RO" b="1"/>
            <a:t>How (Cum)</a:t>
          </a:r>
          <a:endParaRPr lang="ro-RO"/>
        </a:p>
      </dgm:t>
    </dgm:pt>
    <dgm:pt modelId="{72A2E2B9-23BA-4706-90A8-4CB292F15FF5}" type="parTrans" cxnId="{594A588B-C76E-4D7B-992A-878763BEA590}">
      <dgm:prSet/>
      <dgm:spPr/>
      <dgm:t>
        <a:bodyPr/>
        <a:lstStyle/>
        <a:p>
          <a:endParaRPr lang="ro-RO"/>
        </a:p>
      </dgm:t>
    </dgm:pt>
    <dgm:pt modelId="{EAE60E5A-A4DD-47E3-B940-0D3B2F396B47}" type="sibTrans" cxnId="{594A588B-C76E-4D7B-992A-878763BEA590}">
      <dgm:prSet/>
      <dgm:spPr/>
      <dgm:t>
        <a:bodyPr/>
        <a:lstStyle/>
        <a:p>
          <a:endParaRPr lang="ro-RO"/>
        </a:p>
      </dgm:t>
    </dgm:pt>
    <dgm:pt modelId="{3FDB35F3-93C3-4DA5-8631-48C68F13A408}">
      <dgm:prSet/>
      <dgm:spPr/>
    </dgm:pt>
    <dgm:pt modelId="{77A2C0F0-EBB3-4A88-91C9-B480D60FE7EA}" type="parTrans" cxnId="{00EE359F-8972-4500-B79B-8C1C4C176CE9}">
      <dgm:prSet/>
      <dgm:spPr/>
      <dgm:t>
        <a:bodyPr/>
        <a:lstStyle/>
        <a:p>
          <a:endParaRPr lang="ro-RO"/>
        </a:p>
      </dgm:t>
    </dgm:pt>
    <dgm:pt modelId="{5E11ED45-A9A8-4D48-B32D-59955EE3F27A}" type="sibTrans" cxnId="{00EE359F-8972-4500-B79B-8C1C4C176CE9}">
      <dgm:prSet/>
      <dgm:spPr/>
      <dgm:t>
        <a:bodyPr/>
        <a:lstStyle/>
        <a:p>
          <a:endParaRPr lang="ro-RO"/>
        </a:p>
      </dgm:t>
    </dgm:pt>
    <dgm:pt modelId="{73067B58-7C0A-44C2-B9A4-DBE0F181102A}" type="pres">
      <dgm:prSet presAssocID="{E00B92AD-B9F8-48B2-93ED-99B6A168FEAD}" presName="Name0" presStyleCnt="0">
        <dgm:presLayoutVars>
          <dgm:chMax val="1"/>
          <dgm:chPref val="1"/>
          <dgm:dir/>
          <dgm:animOne val="branch"/>
          <dgm:animLvl val="lvl"/>
        </dgm:presLayoutVars>
      </dgm:prSet>
      <dgm:spPr/>
    </dgm:pt>
    <dgm:pt modelId="{F91FC495-9932-4EB8-B03A-5DD57565D050}" type="pres">
      <dgm:prSet presAssocID="{76BCC277-8690-4415-B4A8-B5A375146A7B}" presName="Parent" presStyleLbl="node0" presStyleIdx="0" presStyleCnt="1">
        <dgm:presLayoutVars>
          <dgm:chMax val="6"/>
          <dgm:chPref val="6"/>
        </dgm:presLayoutVars>
      </dgm:prSet>
      <dgm:spPr/>
    </dgm:pt>
    <dgm:pt modelId="{443DB711-0DDD-414B-8192-54A700327A6A}" type="pres">
      <dgm:prSet presAssocID="{EB1EC160-DE67-44A3-93D5-C7E01B69118F}" presName="Accent1" presStyleCnt="0"/>
      <dgm:spPr/>
    </dgm:pt>
    <dgm:pt modelId="{9B0616BB-2EB6-4D36-BE30-CA738169615F}" type="pres">
      <dgm:prSet presAssocID="{EB1EC160-DE67-44A3-93D5-C7E01B69118F}" presName="Accent" presStyleLbl="bgShp" presStyleIdx="0" presStyleCnt="6"/>
      <dgm:spPr/>
    </dgm:pt>
    <dgm:pt modelId="{DDCD66C1-7756-411B-940D-CED4E080B1CC}" type="pres">
      <dgm:prSet presAssocID="{EB1EC160-DE67-44A3-93D5-C7E01B69118F}" presName="Child1" presStyleLbl="node1" presStyleIdx="0" presStyleCnt="6">
        <dgm:presLayoutVars>
          <dgm:chMax val="0"/>
          <dgm:chPref val="0"/>
          <dgm:bulletEnabled val="1"/>
        </dgm:presLayoutVars>
      </dgm:prSet>
      <dgm:spPr/>
    </dgm:pt>
    <dgm:pt modelId="{5CB3736A-9D70-496E-9A65-D0A3A27F6282}" type="pres">
      <dgm:prSet presAssocID="{F29679DB-77BB-4557-B31C-3C69CBEA23DF}" presName="Accent2" presStyleCnt="0"/>
      <dgm:spPr/>
    </dgm:pt>
    <dgm:pt modelId="{C92C12EE-363C-496F-A2BF-BDD07CEC0BAA}" type="pres">
      <dgm:prSet presAssocID="{F29679DB-77BB-4557-B31C-3C69CBEA23DF}" presName="Accent" presStyleLbl="bgShp" presStyleIdx="1" presStyleCnt="6"/>
      <dgm:spPr/>
    </dgm:pt>
    <dgm:pt modelId="{346F0E18-42BB-4AB5-9B86-D580FA2DB650}" type="pres">
      <dgm:prSet presAssocID="{F29679DB-77BB-4557-B31C-3C69CBEA23DF}" presName="Child2" presStyleLbl="node1" presStyleIdx="1" presStyleCnt="6">
        <dgm:presLayoutVars>
          <dgm:chMax val="0"/>
          <dgm:chPref val="0"/>
          <dgm:bulletEnabled val="1"/>
        </dgm:presLayoutVars>
      </dgm:prSet>
      <dgm:spPr/>
    </dgm:pt>
    <dgm:pt modelId="{7F980757-C563-4632-87AB-75CB7CAD908F}" type="pres">
      <dgm:prSet presAssocID="{194CA6DF-8201-4808-AD96-283A19162D84}" presName="Accent3" presStyleCnt="0"/>
      <dgm:spPr/>
    </dgm:pt>
    <dgm:pt modelId="{774C0835-A532-49E6-B6A2-59B363199100}" type="pres">
      <dgm:prSet presAssocID="{194CA6DF-8201-4808-AD96-283A19162D84}" presName="Accent" presStyleLbl="bgShp" presStyleIdx="2" presStyleCnt="6"/>
      <dgm:spPr/>
    </dgm:pt>
    <dgm:pt modelId="{DFE827C6-80B8-42D9-BFB8-83B3B7186C6B}" type="pres">
      <dgm:prSet presAssocID="{194CA6DF-8201-4808-AD96-283A19162D84}" presName="Child3" presStyleLbl="node1" presStyleIdx="2" presStyleCnt="6">
        <dgm:presLayoutVars>
          <dgm:chMax val="0"/>
          <dgm:chPref val="0"/>
          <dgm:bulletEnabled val="1"/>
        </dgm:presLayoutVars>
      </dgm:prSet>
      <dgm:spPr/>
    </dgm:pt>
    <dgm:pt modelId="{646B35A5-3BAA-42CA-90DF-1CBDCB153310}" type="pres">
      <dgm:prSet presAssocID="{9C6B8E6B-872A-457E-9751-E0117281D3A2}" presName="Accent4" presStyleCnt="0"/>
      <dgm:spPr/>
    </dgm:pt>
    <dgm:pt modelId="{2B83AD94-7682-4BE5-8988-60DB625F1CC5}" type="pres">
      <dgm:prSet presAssocID="{9C6B8E6B-872A-457E-9751-E0117281D3A2}" presName="Accent" presStyleLbl="bgShp" presStyleIdx="3" presStyleCnt="6"/>
      <dgm:spPr/>
    </dgm:pt>
    <dgm:pt modelId="{6B2F3114-1751-4A17-900A-9083DB224490}" type="pres">
      <dgm:prSet presAssocID="{9C6B8E6B-872A-457E-9751-E0117281D3A2}" presName="Child4" presStyleLbl="node1" presStyleIdx="3" presStyleCnt="6">
        <dgm:presLayoutVars>
          <dgm:chMax val="0"/>
          <dgm:chPref val="0"/>
          <dgm:bulletEnabled val="1"/>
        </dgm:presLayoutVars>
      </dgm:prSet>
      <dgm:spPr/>
    </dgm:pt>
    <dgm:pt modelId="{42A8E713-0FFC-4790-8CAF-F6B425690CE5}" type="pres">
      <dgm:prSet presAssocID="{B62C34B9-0B5E-4B49-A85B-9A62E8C18190}" presName="Accent5" presStyleCnt="0"/>
      <dgm:spPr/>
    </dgm:pt>
    <dgm:pt modelId="{4C517F48-8A9B-4984-8860-646E6A8BE0B4}" type="pres">
      <dgm:prSet presAssocID="{B62C34B9-0B5E-4B49-A85B-9A62E8C18190}" presName="Accent" presStyleLbl="bgShp" presStyleIdx="4" presStyleCnt="6"/>
      <dgm:spPr/>
    </dgm:pt>
    <dgm:pt modelId="{FADA3A23-DEB6-48AA-BCC4-CD3F109F3543}" type="pres">
      <dgm:prSet presAssocID="{B62C34B9-0B5E-4B49-A85B-9A62E8C18190}" presName="Child5" presStyleLbl="node1" presStyleIdx="4" presStyleCnt="6">
        <dgm:presLayoutVars>
          <dgm:chMax val="0"/>
          <dgm:chPref val="0"/>
          <dgm:bulletEnabled val="1"/>
        </dgm:presLayoutVars>
      </dgm:prSet>
      <dgm:spPr/>
    </dgm:pt>
    <dgm:pt modelId="{86BAD1EA-9932-45AD-9FD7-4784D65B5445}" type="pres">
      <dgm:prSet presAssocID="{EF991A3E-7BFB-46EF-BAA0-D2C09CF7FF93}" presName="Accent6" presStyleCnt="0"/>
      <dgm:spPr/>
    </dgm:pt>
    <dgm:pt modelId="{FAEF1D2F-7332-4B6A-9C94-14CA2B8E310E}" type="pres">
      <dgm:prSet presAssocID="{EF991A3E-7BFB-46EF-BAA0-D2C09CF7FF93}" presName="Accent" presStyleLbl="bgShp" presStyleIdx="5" presStyleCnt="6"/>
      <dgm:spPr/>
    </dgm:pt>
    <dgm:pt modelId="{CD2E4102-1787-4109-8FC7-D55F2DB600A1}" type="pres">
      <dgm:prSet presAssocID="{EF991A3E-7BFB-46EF-BAA0-D2C09CF7FF93}" presName="Child6" presStyleLbl="node1" presStyleIdx="5" presStyleCnt="6">
        <dgm:presLayoutVars>
          <dgm:chMax val="0"/>
          <dgm:chPref val="0"/>
          <dgm:bulletEnabled val="1"/>
        </dgm:presLayoutVars>
      </dgm:prSet>
      <dgm:spPr/>
    </dgm:pt>
  </dgm:ptLst>
  <dgm:cxnLst>
    <dgm:cxn modelId="{79E0600B-C785-4824-A81B-34F13700688A}" srcId="{76BCC277-8690-4415-B4A8-B5A375146A7B}" destId="{EB1EC160-DE67-44A3-93D5-C7E01B69118F}" srcOrd="0" destOrd="0" parTransId="{A9E20908-0C01-43DE-A3A4-E10F226D2684}" sibTransId="{60C2A659-4391-480F-81FA-4CFE378D0F43}"/>
    <dgm:cxn modelId="{B9D5812A-9A41-4892-A5FD-2C13F81E9CA9}" type="presOf" srcId="{EB1EC160-DE67-44A3-93D5-C7E01B69118F}" destId="{DDCD66C1-7756-411B-940D-CED4E080B1CC}" srcOrd="0" destOrd="0" presId="urn:microsoft.com/office/officeart/2011/layout/HexagonRadial"/>
    <dgm:cxn modelId="{3F5F943D-DC3D-498F-B668-F7C6214EC7B2}" type="presOf" srcId="{F29679DB-77BB-4557-B31C-3C69CBEA23DF}" destId="{346F0E18-42BB-4AB5-9B86-D580FA2DB650}" srcOrd="0" destOrd="0" presId="urn:microsoft.com/office/officeart/2011/layout/HexagonRadial"/>
    <dgm:cxn modelId="{7A98D363-DCB7-420A-A22A-245FC2A93D7E}" type="presOf" srcId="{EF991A3E-7BFB-46EF-BAA0-D2C09CF7FF93}" destId="{CD2E4102-1787-4109-8FC7-D55F2DB600A1}" srcOrd="0" destOrd="0" presId="urn:microsoft.com/office/officeart/2011/layout/HexagonRadial"/>
    <dgm:cxn modelId="{2A8B0544-82B3-4E80-9C95-3D008FB755CF}" srcId="{76BCC277-8690-4415-B4A8-B5A375146A7B}" destId="{9C6B8E6B-872A-457E-9751-E0117281D3A2}" srcOrd="3" destOrd="0" parTransId="{A122A982-DFE4-4F9D-BEF1-A32383D2CE7F}" sibTransId="{DC525B4D-A6C6-4BBD-81E7-D8F9C4774254}"/>
    <dgm:cxn modelId="{7B0D394E-7DC2-44E1-81B2-F5B98C87FA8D}" type="presOf" srcId="{194CA6DF-8201-4808-AD96-283A19162D84}" destId="{DFE827C6-80B8-42D9-BFB8-83B3B7186C6B}" srcOrd="0" destOrd="0" presId="urn:microsoft.com/office/officeart/2011/layout/HexagonRadial"/>
    <dgm:cxn modelId="{638FBC4E-2B7A-492B-A319-B2D21B45F20D}" type="presOf" srcId="{E00B92AD-B9F8-48B2-93ED-99B6A168FEAD}" destId="{73067B58-7C0A-44C2-B9A4-DBE0F181102A}" srcOrd="0" destOrd="0" presId="urn:microsoft.com/office/officeart/2011/layout/HexagonRadial"/>
    <dgm:cxn modelId="{49079278-CE5A-48E6-9C3A-8D3FC23EF587}" srcId="{E00B92AD-B9F8-48B2-93ED-99B6A168FEAD}" destId="{76BCC277-8690-4415-B4A8-B5A375146A7B}" srcOrd="0" destOrd="0" parTransId="{0507925D-4F42-48D6-BE34-864E58BD08D2}" sibTransId="{C3B332F0-1D31-4C49-B049-EAC0DDABEB6C}"/>
    <dgm:cxn modelId="{A39D7E7A-652B-4F3D-9B77-9952D6AA5C33}" type="presOf" srcId="{76BCC277-8690-4415-B4A8-B5A375146A7B}" destId="{F91FC495-9932-4EB8-B03A-5DD57565D050}" srcOrd="0" destOrd="0" presId="urn:microsoft.com/office/officeart/2011/layout/HexagonRadial"/>
    <dgm:cxn modelId="{859DE17A-57B1-4C28-AAFB-7BAEF00FEE55}" srcId="{76BCC277-8690-4415-B4A8-B5A375146A7B}" destId="{B62C34B9-0B5E-4B49-A85B-9A62E8C18190}" srcOrd="4" destOrd="0" parTransId="{9CCF193E-FBC7-4D4C-954D-2245A9FA42D0}" sibTransId="{D1424BEA-7F6A-46C0-89E1-88B189F4EEC7}"/>
    <dgm:cxn modelId="{594A588B-C76E-4D7B-992A-878763BEA590}" srcId="{76BCC277-8690-4415-B4A8-B5A375146A7B}" destId="{EF991A3E-7BFB-46EF-BAA0-D2C09CF7FF93}" srcOrd="5" destOrd="0" parTransId="{72A2E2B9-23BA-4706-90A8-4CB292F15FF5}" sibTransId="{EAE60E5A-A4DD-47E3-B940-0D3B2F396B47}"/>
    <dgm:cxn modelId="{7EBA5B8F-3FC5-4837-A9B5-A125F80A46B0}" type="presOf" srcId="{9C6B8E6B-872A-457E-9751-E0117281D3A2}" destId="{6B2F3114-1751-4A17-900A-9083DB224490}" srcOrd="0" destOrd="0" presId="urn:microsoft.com/office/officeart/2011/layout/HexagonRadial"/>
    <dgm:cxn modelId="{00EE359F-8972-4500-B79B-8C1C4C176CE9}" srcId="{76BCC277-8690-4415-B4A8-B5A375146A7B}" destId="{3FDB35F3-93C3-4DA5-8631-48C68F13A408}" srcOrd="6" destOrd="0" parTransId="{77A2C0F0-EBB3-4A88-91C9-B480D60FE7EA}" sibTransId="{5E11ED45-A9A8-4D48-B32D-59955EE3F27A}"/>
    <dgm:cxn modelId="{CCED63D1-A6F6-402A-AB55-C9E806992882}" type="presOf" srcId="{B62C34B9-0B5E-4B49-A85B-9A62E8C18190}" destId="{FADA3A23-DEB6-48AA-BCC4-CD3F109F3543}" srcOrd="0" destOrd="0" presId="urn:microsoft.com/office/officeart/2011/layout/HexagonRadial"/>
    <dgm:cxn modelId="{63506BD7-8B0B-4226-9CC1-DAE82381E4C5}" srcId="{76BCC277-8690-4415-B4A8-B5A375146A7B}" destId="{F29679DB-77BB-4557-B31C-3C69CBEA23DF}" srcOrd="1" destOrd="0" parTransId="{3BB46F81-628C-4E22-8728-FAF9AD4E7CE0}" sibTransId="{F426E3AF-B1AB-437C-87B3-C6CBA2E4C641}"/>
    <dgm:cxn modelId="{4EFCB8E4-4B77-4619-952E-C80F8CDDC12C}" srcId="{76BCC277-8690-4415-B4A8-B5A375146A7B}" destId="{194CA6DF-8201-4808-AD96-283A19162D84}" srcOrd="2" destOrd="0" parTransId="{5D6EF859-585B-4BFD-BF3E-20F50B4EFFC2}" sibTransId="{B223CFC9-0D60-4D0F-92AC-80759973169F}"/>
    <dgm:cxn modelId="{F1453614-C3FC-45AE-9AF7-3E0C1A22258B}" type="presParOf" srcId="{73067B58-7C0A-44C2-B9A4-DBE0F181102A}" destId="{F91FC495-9932-4EB8-B03A-5DD57565D050}" srcOrd="0" destOrd="0" presId="urn:microsoft.com/office/officeart/2011/layout/HexagonRadial"/>
    <dgm:cxn modelId="{33132A2D-8343-4826-A9A5-CF70064B11D7}" type="presParOf" srcId="{73067B58-7C0A-44C2-B9A4-DBE0F181102A}" destId="{443DB711-0DDD-414B-8192-54A700327A6A}" srcOrd="1" destOrd="0" presId="urn:microsoft.com/office/officeart/2011/layout/HexagonRadial"/>
    <dgm:cxn modelId="{E408E5AA-C3D5-4DF5-9122-86C3A1A01298}" type="presParOf" srcId="{443DB711-0DDD-414B-8192-54A700327A6A}" destId="{9B0616BB-2EB6-4D36-BE30-CA738169615F}" srcOrd="0" destOrd="0" presId="urn:microsoft.com/office/officeart/2011/layout/HexagonRadial"/>
    <dgm:cxn modelId="{8B0B0139-B01E-4A89-9DCC-093BCDDDFB7A}" type="presParOf" srcId="{73067B58-7C0A-44C2-B9A4-DBE0F181102A}" destId="{DDCD66C1-7756-411B-940D-CED4E080B1CC}" srcOrd="2" destOrd="0" presId="urn:microsoft.com/office/officeart/2011/layout/HexagonRadial"/>
    <dgm:cxn modelId="{54FBE2D0-E5B9-42A1-AA01-F859DB533F6F}" type="presParOf" srcId="{73067B58-7C0A-44C2-B9A4-DBE0F181102A}" destId="{5CB3736A-9D70-496E-9A65-D0A3A27F6282}" srcOrd="3" destOrd="0" presId="urn:microsoft.com/office/officeart/2011/layout/HexagonRadial"/>
    <dgm:cxn modelId="{9FCFFA36-459D-4F08-B655-260C9A968120}" type="presParOf" srcId="{5CB3736A-9D70-496E-9A65-D0A3A27F6282}" destId="{C92C12EE-363C-496F-A2BF-BDD07CEC0BAA}" srcOrd="0" destOrd="0" presId="urn:microsoft.com/office/officeart/2011/layout/HexagonRadial"/>
    <dgm:cxn modelId="{D270DBB8-6C12-4D42-9FB7-A709EA1E1097}" type="presParOf" srcId="{73067B58-7C0A-44C2-B9A4-DBE0F181102A}" destId="{346F0E18-42BB-4AB5-9B86-D580FA2DB650}" srcOrd="4" destOrd="0" presId="urn:microsoft.com/office/officeart/2011/layout/HexagonRadial"/>
    <dgm:cxn modelId="{D3E2ABB2-AFDC-4401-B135-82B73CD30A50}" type="presParOf" srcId="{73067B58-7C0A-44C2-B9A4-DBE0F181102A}" destId="{7F980757-C563-4632-87AB-75CB7CAD908F}" srcOrd="5" destOrd="0" presId="urn:microsoft.com/office/officeart/2011/layout/HexagonRadial"/>
    <dgm:cxn modelId="{B381EFB8-5C74-468C-8409-905396B06E57}" type="presParOf" srcId="{7F980757-C563-4632-87AB-75CB7CAD908F}" destId="{774C0835-A532-49E6-B6A2-59B363199100}" srcOrd="0" destOrd="0" presId="urn:microsoft.com/office/officeart/2011/layout/HexagonRadial"/>
    <dgm:cxn modelId="{9E7313E1-17D0-45DD-84EE-1EAFBBD49D68}" type="presParOf" srcId="{73067B58-7C0A-44C2-B9A4-DBE0F181102A}" destId="{DFE827C6-80B8-42D9-BFB8-83B3B7186C6B}" srcOrd="6" destOrd="0" presId="urn:microsoft.com/office/officeart/2011/layout/HexagonRadial"/>
    <dgm:cxn modelId="{1CA69780-378D-4D9D-9842-6F38D31AF02C}" type="presParOf" srcId="{73067B58-7C0A-44C2-B9A4-DBE0F181102A}" destId="{646B35A5-3BAA-42CA-90DF-1CBDCB153310}" srcOrd="7" destOrd="0" presId="urn:microsoft.com/office/officeart/2011/layout/HexagonRadial"/>
    <dgm:cxn modelId="{2931E1F6-4E62-41AA-9155-F96F4C4C3D66}" type="presParOf" srcId="{646B35A5-3BAA-42CA-90DF-1CBDCB153310}" destId="{2B83AD94-7682-4BE5-8988-60DB625F1CC5}" srcOrd="0" destOrd="0" presId="urn:microsoft.com/office/officeart/2011/layout/HexagonRadial"/>
    <dgm:cxn modelId="{AE128A36-2D8D-4F09-94FB-7ED5DAF5E45F}" type="presParOf" srcId="{73067B58-7C0A-44C2-B9A4-DBE0F181102A}" destId="{6B2F3114-1751-4A17-900A-9083DB224490}" srcOrd="8" destOrd="0" presId="urn:microsoft.com/office/officeart/2011/layout/HexagonRadial"/>
    <dgm:cxn modelId="{3497A1D5-583D-4196-904E-CEDF2849D4ED}" type="presParOf" srcId="{73067B58-7C0A-44C2-B9A4-DBE0F181102A}" destId="{42A8E713-0FFC-4790-8CAF-F6B425690CE5}" srcOrd="9" destOrd="0" presId="urn:microsoft.com/office/officeart/2011/layout/HexagonRadial"/>
    <dgm:cxn modelId="{524B3893-CED0-44A3-9303-281AE3AD51E4}" type="presParOf" srcId="{42A8E713-0FFC-4790-8CAF-F6B425690CE5}" destId="{4C517F48-8A9B-4984-8860-646E6A8BE0B4}" srcOrd="0" destOrd="0" presId="urn:microsoft.com/office/officeart/2011/layout/HexagonRadial"/>
    <dgm:cxn modelId="{06CACEAB-EC81-4FC8-B132-21EFD01DE1E8}" type="presParOf" srcId="{73067B58-7C0A-44C2-B9A4-DBE0F181102A}" destId="{FADA3A23-DEB6-48AA-BCC4-CD3F109F3543}" srcOrd="10" destOrd="0" presId="urn:microsoft.com/office/officeart/2011/layout/HexagonRadial"/>
    <dgm:cxn modelId="{68FC8316-968C-4D39-8D20-65A55A2860D0}" type="presParOf" srcId="{73067B58-7C0A-44C2-B9A4-DBE0F181102A}" destId="{86BAD1EA-9932-45AD-9FD7-4784D65B5445}" srcOrd="11" destOrd="0" presId="urn:microsoft.com/office/officeart/2011/layout/HexagonRadial"/>
    <dgm:cxn modelId="{CE9B058E-0EE2-4366-93EA-71680C530DE1}" type="presParOf" srcId="{86BAD1EA-9932-45AD-9FD7-4784D65B5445}" destId="{FAEF1D2F-7332-4B6A-9C94-14CA2B8E310E}" srcOrd="0" destOrd="0" presId="urn:microsoft.com/office/officeart/2011/layout/HexagonRadial"/>
    <dgm:cxn modelId="{E6209F5E-FE78-4B1A-97AE-700703EA9184}" type="presParOf" srcId="{73067B58-7C0A-44C2-B9A4-DBE0F181102A}" destId="{CD2E4102-1787-4109-8FC7-D55F2DB600A1}" srcOrd="12" destOrd="0" presId="urn:microsoft.com/office/officeart/2011/layout/HexagonRadial"/>
  </dgm:cxnLst>
  <dgm:bg>
    <a:solidFill>
      <a:schemeClr val="bg1"/>
    </a:solidFill>
  </dgm:bg>
  <dgm:whole>
    <a:ln w="19050">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00B92AD-B9F8-48B2-93ED-99B6A168FEAD}" type="doc">
      <dgm:prSet loTypeId="urn:microsoft.com/office/officeart/2011/layout/HexagonRadial" loCatId="cycle" qsTypeId="urn:microsoft.com/office/officeart/2005/8/quickstyle/3d9" qsCatId="3D" csTypeId="urn:microsoft.com/office/officeart/2005/8/colors/accent1_2" csCatId="accent1"/>
      <dgm:spPr/>
      <dgm:t>
        <a:bodyPr/>
        <a:lstStyle/>
        <a:p>
          <a:endParaRPr lang="ro-RO"/>
        </a:p>
      </dgm:t>
    </dgm:pt>
    <dgm:pt modelId="{76BCC277-8690-4415-B4A8-B5A375146A7B}">
      <dgm:prSet/>
      <dgm:spPr/>
      <dgm:t>
        <a:bodyPr/>
        <a:lstStyle/>
        <a:p>
          <a:r>
            <a:rPr lang="ro-RO" b="1" dirty="0"/>
            <a:t>5W+2H</a:t>
          </a:r>
          <a:endParaRPr lang="ro-RO" dirty="0"/>
        </a:p>
      </dgm:t>
    </dgm:pt>
    <dgm:pt modelId="{0507925D-4F42-48D6-BE34-864E58BD08D2}" type="parTrans" cxnId="{49079278-CE5A-48E6-9C3A-8D3FC23EF587}">
      <dgm:prSet/>
      <dgm:spPr/>
      <dgm:t>
        <a:bodyPr/>
        <a:lstStyle/>
        <a:p>
          <a:endParaRPr lang="ro-RO"/>
        </a:p>
      </dgm:t>
    </dgm:pt>
    <dgm:pt modelId="{C3B332F0-1D31-4C49-B049-EAC0DDABEB6C}" type="sibTrans" cxnId="{49079278-CE5A-48E6-9C3A-8D3FC23EF587}">
      <dgm:prSet/>
      <dgm:spPr/>
      <dgm:t>
        <a:bodyPr/>
        <a:lstStyle/>
        <a:p>
          <a:endParaRPr lang="ro-RO"/>
        </a:p>
      </dgm:t>
    </dgm:pt>
    <dgm:pt modelId="{EB1EC160-DE67-44A3-93D5-C7E01B69118F}">
      <dgm:prSet/>
      <dgm:spPr/>
      <dgm:t>
        <a:bodyPr/>
        <a:lstStyle/>
        <a:p>
          <a:r>
            <a:rPr lang="ro-RO" b="1"/>
            <a:t>Who (Cine)</a:t>
          </a:r>
          <a:endParaRPr lang="ro-RO"/>
        </a:p>
      </dgm:t>
    </dgm:pt>
    <dgm:pt modelId="{A9E20908-0C01-43DE-A3A4-E10F226D2684}" type="parTrans" cxnId="{79E0600B-C785-4824-A81B-34F13700688A}">
      <dgm:prSet/>
      <dgm:spPr/>
      <dgm:t>
        <a:bodyPr/>
        <a:lstStyle/>
        <a:p>
          <a:endParaRPr lang="ro-RO"/>
        </a:p>
      </dgm:t>
    </dgm:pt>
    <dgm:pt modelId="{60C2A659-4391-480F-81FA-4CFE378D0F43}" type="sibTrans" cxnId="{79E0600B-C785-4824-A81B-34F13700688A}">
      <dgm:prSet/>
      <dgm:spPr/>
      <dgm:t>
        <a:bodyPr/>
        <a:lstStyle/>
        <a:p>
          <a:endParaRPr lang="ro-RO"/>
        </a:p>
      </dgm:t>
    </dgm:pt>
    <dgm:pt modelId="{F29679DB-77BB-4557-B31C-3C69CBEA23DF}">
      <dgm:prSet/>
      <dgm:spPr/>
      <dgm:t>
        <a:bodyPr/>
        <a:lstStyle/>
        <a:p>
          <a:r>
            <a:rPr lang="ro-RO" b="1"/>
            <a:t>What (Ce)</a:t>
          </a:r>
          <a:endParaRPr lang="ro-RO"/>
        </a:p>
      </dgm:t>
    </dgm:pt>
    <dgm:pt modelId="{3BB46F81-628C-4E22-8728-FAF9AD4E7CE0}" type="parTrans" cxnId="{63506BD7-8B0B-4226-9CC1-DAE82381E4C5}">
      <dgm:prSet/>
      <dgm:spPr/>
      <dgm:t>
        <a:bodyPr/>
        <a:lstStyle/>
        <a:p>
          <a:endParaRPr lang="ro-RO"/>
        </a:p>
      </dgm:t>
    </dgm:pt>
    <dgm:pt modelId="{F426E3AF-B1AB-437C-87B3-C6CBA2E4C641}" type="sibTrans" cxnId="{63506BD7-8B0B-4226-9CC1-DAE82381E4C5}">
      <dgm:prSet/>
      <dgm:spPr/>
      <dgm:t>
        <a:bodyPr/>
        <a:lstStyle/>
        <a:p>
          <a:endParaRPr lang="ro-RO"/>
        </a:p>
      </dgm:t>
    </dgm:pt>
    <dgm:pt modelId="{194CA6DF-8201-4808-AD96-283A19162D84}">
      <dgm:prSet/>
      <dgm:spPr/>
      <dgm:t>
        <a:bodyPr/>
        <a:lstStyle/>
        <a:p>
          <a:r>
            <a:rPr lang="ro-RO" b="1"/>
            <a:t>When (Când)</a:t>
          </a:r>
          <a:endParaRPr lang="ro-RO"/>
        </a:p>
      </dgm:t>
    </dgm:pt>
    <dgm:pt modelId="{5D6EF859-585B-4BFD-BF3E-20F50B4EFFC2}" type="parTrans" cxnId="{4EFCB8E4-4B77-4619-952E-C80F8CDDC12C}">
      <dgm:prSet/>
      <dgm:spPr/>
      <dgm:t>
        <a:bodyPr/>
        <a:lstStyle/>
        <a:p>
          <a:endParaRPr lang="ro-RO"/>
        </a:p>
      </dgm:t>
    </dgm:pt>
    <dgm:pt modelId="{B223CFC9-0D60-4D0F-92AC-80759973169F}" type="sibTrans" cxnId="{4EFCB8E4-4B77-4619-952E-C80F8CDDC12C}">
      <dgm:prSet/>
      <dgm:spPr/>
      <dgm:t>
        <a:bodyPr/>
        <a:lstStyle/>
        <a:p>
          <a:endParaRPr lang="ro-RO"/>
        </a:p>
      </dgm:t>
    </dgm:pt>
    <dgm:pt modelId="{9C6B8E6B-872A-457E-9751-E0117281D3A2}">
      <dgm:prSet/>
      <dgm:spPr/>
      <dgm:t>
        <a:bodyPr/>
        <a:lstStyle/>
        <a:p>
          <a:r>
            <a:rPr lang="ro-RO" b="1"/>
            <a:t>Where (Unde)</a:t>
          </a:r>
          <a:endParaRPr lang="ro-RO"/>
        </a:p>
      </dgm:t>
    </dgm:pt>
    <dgm:pt modelId="{A122A982-DFE4-4F9D-BEF1-A32383D2CE7F}" type="parTrans" cxnId="{2A8B0544-82B3-4E80-9C95-3D008FB755CF}">
      <dgm:prSet/>
      <dgm:spPr/>
      <dgm:t>
        <a:bodyPr/>
        <a:lstStyle/>
        <a:p>
          <a:endParaRPr lang="ro-RO"/>
        </a:p>
      </dgm:t>
    </dgm:pt>
    <dgm:pt modelId="{DC525B4D-A6C6-4BBD-81E7-D8F9C4774254}" type="sibTrans" cxnId="{2A8B0544-82B3-4E80-9C95-3D008FB755CF}">
      <dgm:prSet/>
      <dgm:spPr/>
      <dgm:t>
        <a:bodyPr/>
        <a:lstStyle/>
        <a:p>
          <a:endParaRPr lang="ro-RO"/>
        </a:p>
      </dgm:t>
    </dgm:pt>
    <dgm:pt modelId="{B62C34B9-0B5E-4B49-A85B-9A62E8C18190}">
      <dgm:prSet/>
      <dgm:spPr/>
      <dgm:t>
        <a:bodyPr/>
        <a:lstStyle/>
        <a:p>
          <a:r>
            <a:rPr lang="ro-RO" b="1" dirty="0"/>
            <a:t>Why (De ce)</a:t>
          </a:r>
          <a:endParaRPr lang="ro-RO" dirty="0"/>
        </a:p>
      </dgm:t>
    </dgm:pt>
    <dgm:pt modelId="{9CCF193E-FBC7-4D4C-954D-2245A9FA42D0}" type="parTrans" cxnId="{859DE17A-57B1-4C28-AAFB-7BAEF00FEE55}">
      <dgm:prSet/>
      <dgm:spPr/>
      <dgm:t>
        <a:bodyPr/>
        <a:lstStyle/>
        <a:p>
          <a:endParaRPr lang="ro-RO"/>
        </a:p>
      </dgm:t>
    </dgm:pt>
    <dgm:pt modelId="{D1424BEA-7F6A-46C0-89E1-88B189F4EEC7}" type="sibTrans" cxnId="{859DE17A-57B1-4C28-AAFB-7BAEF00FEE55}">
      <dgm:prSet/>
      <dgm:spPr/>
      <dgm:t>
        <a:bodyPr/>
        <a:lstStyle/>
        <a:p>
          <a:endParaRPr lang="ro-RO"/>
        </a:p>
      </dgm:t>
    </dgm:pt>
    <dgm:pt modelId="{EF991A3E-7BFB-46EF-BAA0-D2C09CF7FF93}">
      <dgm:prSet/>
      <dgm:spPr/>
      <dgm:t>
        <a:bodyPr/>
        <a:lstStyle/>
        <a:p>
          <a:r>
            <a:rPr lang="ro-RO" b="1"/>
            <a:t>How (Cum)</a:t>
          </a:r>
          <a:endParaRPr lang="ro-RO"/>
        </a:p>
      </dgm:t>
    </dgm:pt>
    <dgm:pt modelId="{72A2E2B9-23BA-4706-90A8-4CB292F15FF5}" type="parTrans" cxnId="{594A588B-C76E-4D7B-992A-878763BEA590}">
      <dgm:prSet/>
      <dgm:spPr/>
      <dgm:t>
        <a:bodyPr/>
        <a:lstStyle/>
        <a:p>
          <a:endParaRPr lang="ro-RO"/>
        </a:p>
      </dgm:t>
    </dgm:pt>
    <dgm:pt modelId="{EAE60E5A-A4DD-47E3-B940-0D3B2F396B47}" type="sibTrans" cxnId="{594A588B-C76E-4D7B-992A-878763BEA590}">
      <dgm:prSet/>
      <dgm:spPr/>
      <dgm:t>
        <a:bodyPr/>
        <a:lstStyle/>
        <a:p>
          <a:endParaRPr lang="ro-RO"/>
        </a:p>
      </dgm:t>
    </dgm:pt>
    <dgm:pt modelId="{3FDB35F3-93C3-4DA5-8631-48C68F13A408}">
      <dgm:prSet/>
      <dgm:spPr/>
    </dgm:pt>
    <dgm:pt modelId="{77A2C0F0-EBB3-4A88-91C9-B480D60FE7EA}" type="parTrans" cxnId="{00EE359F-8972-4500-B79B-8C1C4C176CE9}">
      <dgm:prSet/>
      <dgm:spPr/>
      <dgm:t>
        <a:bodyPr/>
        <a:lstStyle/>
        <a:p>
          <a:endParaRPr lang="ro-RO"/>
        </a:p>
      </dgm:t>
    </dgm:pt>
    <dgm:pt modelId="{5E11ED45-A9A8-4D48-B32D-59955EE3F27A}" type="sibTrans" cxnId="{00EE359F-8972-4500-B79B-8C1C4C176CE9}">
      <dgm:prSet/>
      <dgm:spPr/>
      <dgm:t>
        <a:bodyPr/>
        <a:lstStyle/>
        <a:p>
          <a:endParaRPr lang="ro-RO"/>
        </a:p>
      </dgm:t>
    </dgm:pt>
    <dgm:pt modelId="{73067B58-7C0A-44C2-B9A4-DBE0F181102A}" type="pres">
      <dgm:prSet presAssocID="{E00B92AD-B9F8-48B2-93ED-99B6A168FEAD}" presName="Name0" presStyleCnt="0">
        <dgm:presLayoutVars>
          <dgm:chMax val="1"/>
          <dgm:chPref val="1"/>
          <dgm:dir/>
          <dgm:animOne val="branch"/>
          <dgm:animLvl val="lvl"/>
        </dgm:presLayoutVars>
      </dgm:prSet>
      <dgm:spPr/>
    </dgm:pt>
    <dgm:pt modelId="{F91FC495-9932-4EB8-B03A-5DD57565D050}" type="pres">
      <dgm:prSet presAssocID="{76BCC277-8690-4415-B4A8-B5A375146A7B}" presName="Parent" presStyleLbl="node0" presStyleIdx="0" presStyleCnt="1">
        <dgm:presLayoutVars>
          <dgm:chMax val="6"/>
          <dgm:chPref val="6"/>
        </dgm:presLayoutVars>
      </dgm:prSet>
      <dgm:spPr/>
    </dgm:pt>
    <dgm:pt modelId="{443DB711-0DDD-414B-8192-54A700327A6A}" type="pres">
      <dgm:prSet presAssocID="{EB1EC160-DE67-44A3-93D5-C7E01B69118F}" presName="Accent1" presStyleCnt="0"/>
      <dgm:spPr/>
    </dgm:pt>
    <dgm:pt modelId="{9B0616BB-2EB6-4D36-BE30-CA738169615F}" type="pres">
      <dgm:prSet presAssocID="{EB1EC160-DE67-44A3-93D5-C7E01B69118F}" presName="Accent" presStyleLbl="bgShp" presStyleIdx="0" presStyleCnt="6"/>
      <dgm:spPr/>
    </dgm:pt>
    <dgm:pt modelId="{DDCD66C1-7756-411B-940D-CED4E080B1CC}" type="pres">
      <dgm:prSet presAssocID="{EB1EC160-DE67-44A3-93D5-C7E01B69118F}" presName="Child1" presStyleLbl="node1" presStyleIdx="0" presStyleCnt="6">
        <dgm:presLayoutVars>
          <dgm:chMax val="0"/>
          <dgm:chPref val="0"/>
          <dgm:bulletEnabled val="1"/>
        </dgm:presLayoutVars>
      </dgm:prSet>
      <dgm:spPr/>
    </dgm:pt>
    <dgm:pt modelId="{5CB3736A-9D70-496E-9A65-D0A3A27F6282}" type="pres">
      <dgm:prSet presAssocID="{F29679DB-77BB-4557-B31C-3C69CBEA23DF}" presName="Accent2" presStyleCnt="0"/>
      <dgm:spPr/>
    </dgm:pt>
    <dgm:pt modelId="{C92C12EE-363C-496F-A2BF-BDD07CEC0BAA}" type="pres">
      <dgm:prSet presAssocID="{F29679DB-77BB-4557-B31C-3C69CBEA23DF}" presName="Accent" presStyleLbl="bgShp" presStyleIdx="1" presStyleCnt="6"/>
      <dgm:spPr/>
    </dgm:pt>
    <dgm:pt modelId="{346F0E18-42BB-4AB5-9B86-D580FA2DB650}" type="pres">
      <dgm:prSet presAssocID="{F29679DB-77BB-4557-B31C-3C69CBEA23DF}" presName="Child2" presStyleLbl="node1" presStyleIdx="1" presStyleCnt="6">
        <dgm:presLayoutVars>
          <dgm:chMax val="0"/>
          <dgm:chPref val="0"/>
          <dgm:bulletEnabled val="1"/>
        </dgm:presLayoutVars>
      </dgm:prSet>
      <dgm:spPr/>
    </dgm:pt>
    <dgm:pt modelId="{7F980757-C563-4632-87AB-75CB7CAD908F}" type="pres">
      <dgm:prSet presAssocID="{194CA6DF-8201-4808-AD96-283A19162D84}" presName="Accent3" presStyleCnt="0"/>
      <dgm:spPr/>
    </dgm:pt>
    <dgm:pt modelId="{774C0835-A532-49E6-B6A2-59B363199100}" type="pres">
      <dgm:prSet presAssocID="{194CA6DF-8201-4808-AD96-283A19162D84}" presName="Accent" presStyleLbl="bgShp" presStyleIdx="2" presStyleCnt="6"/>
      <dgm:spPr/>
    </dgm:pt>
    <dgm:pt modelId="{DFE827C6-80B8-42D9-BFB8-83B3B7186C6B}" type="pres">
      <dgm:prSet presAssocID="{194CA6DF-8201-4808-AD96-283A19162D84}" presName="Child3" presStyleLbl="node1" presStyleIdx="2" presStyleCnt="6">
        <dgm:presLayoutVars>
          <dgm:chMax val="0"/>
          <dgm:chPref val="0"/>
          <dgm:bulletEnabled val="1"/>
        </dgm:presLayoutVars>
      </dgm:prSet>
      <dgm:spPr/>
    </dgm:pt>
    <dgm:pt modelId="{646B35A5-3BAA-42CA-90DF-1CBDCB153310}" type="pres">
      <dgm:prSet presAssocID="{9C6B8E6B-872A-457E-9751-E0117281D3A2}" presName="Accent4" presStyleCnt="0"/>
      <dgm:spPr/>
    </dgm:pt>
    <dgm:pt modelId="{2B83AD94-7682-4BE5-8988-60DB625F1CC5}" type="pres">
      <dgm:prSet presAssocID="{9C6B8E6B-872A-457E-9751-E0117281D3A2}" presName="Accent" presStyleLbl="bgShp" presStyleIdx="3" presStyleCnt="6"/>
      <dgm:spPr/>
    </dgm:pt>
    <dgm:pt modelId="{6B2F3114-1751-4A17-900A-9083DB224490}" type="pres">
      <dgm:prSet presAssocID="{9C6B8E6B-872A-457E-9751-E0117281D3A2}" presName="Child4" presStyleLbl="node1" presStyleIdx="3" presStyleCnt="6">
        <dgm:presLayoutVars>
          <dgm:chMax val="0"/>
          <dgm:chPref val="0"/>
          <dgm:bulletEnabled val="1"/>
        </dgm:presLayoutVars>
      </dgm:prSet>
      <dgm:spPr/>
    </dgm:pt>
    <dgm:pt modelId="{42A8E713-0FFC-4790-8CAF-F6B425690CE5}" type="pres">
      <dgm:prSet presAssocID="{B62C34B9-0B5E-4B49-A85B-9A62E8C18190}" presName="Accent5" presStyleCnt="0"/>
      <dgm:spPr/>
    </dgm:pt>
    <dgm:pt modelId="{4C517F48-8A9B-4984-8860-646E6A8BE0B4}" type="pres">
      <dgm:prSet presAssocID="{B62C34B9-0B5E-4B49-A85B-9A62E8C18190}" presName="Accent" presStyleLbl="bgShp" presStyleIdx="4" presStyleCnt="6"/>
      <dgm:spPr/>
    </dgm:pt>
    <dgm:pt modelId="{FADA3A23-DEB6-48AA-BCC4-CD3F109F3543}" type="pres">
      <dgm:prSet presAssocID="{B62C34B9-0B5E-4B49-A85B-9A62E8C18190}" presName="Child5" presStyleLbl="node1" presStyleIdx="4" presStyleCnt="6">
        <dgm:presLayoutVars>
          <dgm:chMax val="0"/>
          <dgm:chPref val="0"/>
          <dgm:bulletEnabled val="1"/>
        </dgm:presLayoutVars>
      </dgm:prSet>
      <dgm:spPr/>
    </dgm:pt>
    <dgm:pt modelId="{86BAD1EA-9932-45AD-9FD7-4784D65B5445}" type="pres">
      <dgm:prSet presAssocID="{EF991A3E-7BFB-46EF-BAA0-D2C09CF7FF93}" presName="Accent6" presStyleCnt="0"/>
      <dgm:spPr/>
    </dgm:pt>
    <dgm:pt modelId="{FAEF1D2F-7332-4B6A-9C94-14CA2B8E310E}" type="pres">
      <dgm:prSet presAssocID="{EF991A3E-7BFB-46EF-BAA0-D2C09CF7FF93}" presName="Accent" presStyleLbl="bgShp" presStyleIdx="5" presStyleCnt="6"/>
      <dgm:spPr/>
    </dgm:pt>
    <dgm:pt modelId="{CD2E4102-1787-4109-8FC7-D55F2DB600A1}" type="pres">
      <dgm:prSet presAssocID="{EF991A3E-7BFB-46EF-BAA0-D2C09CF7FF93}" presName="Child6" presStyleLbl="node1" presStyleIdx="5" presStyleCnt="6">
        <dgm:presLayoutVars>
          <dgm:chMax val="0"/>
          <dgm:chPref val="0"/>
          <dgm:bulletEnabled val="1"/>
        </dgm:presLayoutVars>
      </dgm:prSet>
      <dgm:spPr/>
    </dgm:pt>
  </dgm:ptLst>
  <dgm:cxnLst>
    <dgm:cxn modelId="{79E0600B-C785-4824-A81B-34F13700688A}" srcId="{76BCC277-8690-4415-B4A8-B5A375146A7B}" destId="{EB1EC160-DE67-44A3-93D5-C7E01B69118F}" srcOrd="0" destOrd="0" parTransId="{A9E20908-0C01-43DE-A3A4-E10F226D2684}" sibTransId="{60C2A659-4391-480F-81FA-4CFE378D0F43}"/>
    <dgm:cxn modelId="{B9D5812A-9A41-4892-A5FD-2C13F81E9CA9}" type="presOf" srcId="{EB1EC160-DE67-44A3-93D5-C7E01B69118F}" destId="{DDCD66C1-7756-411B-940D-CED4E080B1CC}" srcOrd="0" destOrd="0" presId="urn:microsoft.com/office/officeart/2011/layout/HexagonRadial"/>
    <dgm:cxn modelId="{3F5F943D-DC3D-498F-B668-F7C6214EC7B2}" type="presOf" srcId="{F29679DB-77BB-4557-B31C-3C69CBEA23DF}" destId="{346F0E18-42BB-4AB5-9B86-D580FA2DB650}" srcOrd="0" destOrd="0" presId="urn:microsoft.com/office/officeart/2011/layout/HexagonRadial"/>
    <dgm:cxn modelId="{7A98D363-DCB7-420A-A22A-245FC2A93D7E}" type="presOf" srcId="{EF991A3E-7BFB-46EF-BAA0-D2C09CF7FF93}" destId="{CD2E4102-1787-4109-8FC7-D55F2DB600A1}" srcOrd="0" destOrd="0" presId="urn:microsoft.com/office/officeart/2011/layout/HexagonRadial"/>
    <dgm:cxn modelId="{2A8B0544-82B3-4E80-9C95-3D008FB755CF}" srcId="{76BCC277-8690-4415-B4A8-B5A375146A7B}" destId="{9C6B8E6B-872A-457E-9751-E0117281D3A2}" srcOrd="3" destOrd="0" parTransId="{A122A982-DFE4-4F9D-BEF1-A32383D2CE7F}" sibTransId="{DC525B4D-A6C6-4BBD-81E7-D8F9C4774254}"/>
    <dgm:cxn modelId="{7B0D394E-7DC2-44E1-81B2-F5B98C87FA8D}" type="presOf" srcId="{194CA6DF-8201-4808-AD96-283A19162D84}" destId="{DFE827C6-80B8-42D9-BFB8-83B3B7186C6B}" srcOrd="0" destOrd="0" presId="urn:microsoft.com/office/officeart/2011/layout/HexagonRadial"/>
    <dgm:cxn modelId="{638FBC4E-2B7A-492B-A319-B2D21B45F20D}" type="presOf" srcId="{E00B92AD-B9F8-48B2-93ED-99B6A168FEAD}" destId="{73067B58-7C0A-44C2-B9A4-DBE0F181102A}" srcOrd="0" destOrd="0" presId="urn:microsoft.com/office/officeart/2011/layout/HexagonRadial"/>
    <dgm:cxn modelId="{49079278-CE5A-48E6-9C3A-8D3FC23EF587}" srcId="{E00B92AD-B9F8-48B2-93ED-99B6A168FEAD}" destId="{76BCC277-8690-4415-B4A8-B5A375146A7B}" srcOrd="0" destOrd="0" parTransId="{0507925D-4F42-48D6-BE34-864E58BD08D2}" sibTransId="{C3B332F0-1D31-4C49-B049-EAC0DDABEB6C}"/>
    <dgm:cxn modelId="{A39D7E7A-652B-4F3D-9B77-9952D6AA5C33}" type="presOf" srcId="{76BCC277-8690-4415-B4A8-B5A375146A7B}" destId="{F91FC495-9932-4EB8-B03A-5DD57565D050}" srcOrd="0" destOrd="0" presId="urn:microsoft.com/office/officeart/2011/layout/HexagonRadial"/>
    <dgm:cxn modelId="{859DE17A-57B1-4C28-AAFB-7BAEF00FEE55}" srcId="{76BCC277-8690-4415-B4A8-B5A375146A7B}" destId="{B62C34B9-0B5E-4B49-A85B-9A62E8C18190}" srcOrd="4" destOrd="0" parTransId="{9CCF193E-FBC7-4D4C-954D-2245A9FA42D0}" sibTransId="{D1424BEA-7F6A-46C0-89E1-88B189F4EEC7}"/>
    <dgm:cxn modelId="{594A588B-C76E-4D7B-992A-878763BEA590}" srcId="{76BCC277-8690-4415-B4A8-B5A375146A7B}" destId="{EF991A3E-7BFB-46EF-BAA0-D2C09CF7FF93}" srcOrd="5" destOrd="0" parTransId="{72A2E2B9-23BA-4706-90A8-4CB292F15FF5}" sibTransId="{EAE60E5A-A4DD-47E3-B940-0D3B2F396B47}"/>
    <dgm:cxn modelId="{7EBA5B8F-3FC5-4837-A9B5-A125F80A46B0}" type="presOf" srcId="{9C6B8E6B-872A-457E-9751-E0117281D3A2}" destId="{6B2F3114-1751-4A17-900A-9083DB224490}" srcOrd="0" destOrd="0" presId="urn:microsoft.com/office/officeart/2011/layout/HexagonRadial"/>
    <dgm:cxn modelId="{00EE359F-8972-4500-B79B-8C1C4C176CE9}" srcId="{76BCC277-8690-4415-B4A8-B5A375146A7B}" destId="{3FDB35F3-93C3-4DA5-8631-48C68F13A408}" srcOrd="6" destOrd="0" parTransId="{77A2C0F0-EBB3-4A88-91C9-B480D60FE7EA}" sibTransId="{5E11ED45-A9A8-4D48-B32D-59955EE3F27A}"/>
    <dgm:cxn modelId="{CCED63D1-A6F6-402A-AB55-C9E806992882}" type="presOf" srcId="{B62C34B9-0B5E-4B49-A85B-9A62E8C18190}" destId="{FADA3A23-DEB6-48AA-BCC4-CD3F109F3543}" srcOrd="0" destOrd="0" presId="urn:microsoft.com/office/officeart/2011/layout/HexagonRadial"/>
    <dgm:cxn modelId="{63506BD7-8B0B-4226-9CC1-DAE82381E4C5}" srcId="{76BCC277-8690-4415-B4A8-B5A375146A7B}" destId="{F29679DB-77BB-4557-B31C-3C69CBEA23DF}" srcOrd="1" destOrd="0" parTransId="{3BB46F81-628C-4E22-8728-FAF9AD4E7CE0}" sibTransId="{F426E3AF-B1AB-437C-87B3-C6CBA2E4C641}"/>
    <dgm:cxn modelId="{4EFCB8E4-4B77-4619-952E-C80F8CDDC12C}" srcId="{76BCC277-8690-4415-B4A8-B5A375146A7B}" destId="{194CA6DF-8201-4808-AD96-283A19162D84}" srcOrd="2" destOrd="0" parTransId="{5D6EF859-585B-4BFD-BF3E-20F50B4EFFC2}" sibTransId="{B223CFC9-0D60-4D0F-92AC-80759973169F}"/>
    <dgm:cxn modelId="{F1453614-C3FC-45AE-9AF7-3E0C1A22258B}" type="presParOf" srcId="{73067B58-7C0A-44C2-B9A4-DBE0F181102A}" destId="{F91FC495-9932-4EB8-B03A-5DD57565D050}" srcOrd="0" destOrd="0" presId="urn:microsoft.com/office/officeart/2011/layout/HexagonRadial"/>
    <dgm:cxn modelId="{33132A2D-8343-4826-A9A5-CF70064B11D7}" type="presParOf" srcId="{73067B58-7C0A-44C2-B9A4-DBE0F181102A}" destId="{443DB711-0DDD-414B-8192-54A700327A6A}" srcOrd="1" destOrd="0" presId="urn:microsoft.com/office/officeart/2011/layout/HexagonRadial"/>
    <dgm:cxn modelId="{E408E5AA-C3D5-4DF5-9122-86C3A1A01298}" type="presParOf" srcId="{443DB711-0DDD-414B-8192-54A700327A6A}" destId="{9B0616BB-2EB6-4D36-BE30-CA738169615F}" srcOrd="0" destOrd="0" presId="urn:microsoft.com/office/officeart/2011/layout/HexagonRadial"/>
    <dgm:cxn modelId="{8B0B0139-B01E-4A89-9DCC-093BCDDDFB7A}" type="presParOf" srcId="{73067B58-7C0A-44C2-B9A4-DBE0F181102A}" destId="{DDCD66C1-7756-411B-940D-CED4E080B1CC}" srcOrd="2" destOrd="0" presId="urn:microsoft.com/office/officeart/2011/layout/HexagonRadial"/>
    <dgm:cxn modelId="{54FBE2D0-E5B9-42A1-AA01-F859DB533F6F}" type="presParOf" srcId="{73067B58-7C0A-44C2-B9A4-DBE0F181102A}" destId="{5CB3736A-9D70-496E-9A65-D0A3A27F6282}" srcOrd="3" destOrd="0" presId="urn:microsoft.com/office/officeart/2011/layout/HexagonRadial"/>
    <dgm:cxn modelId="{9FCFFA36-459D-4F08-B655-260C9A968120}" type="presParOf" srcId="{5CB3736A-9D70-496E-9A65-D0A3A27F6282}" destId="{C92C12EE-363C-496F-A2BF-BDD07CEC0BAA}" srcOrd="0" destOrd="0" presId="urn:microsoft.com/office/officeart/2011/layout/HexagonRadial"/>
    <dgm:cxn modelId="{D270DBB8-6C12-4D42-9FB7-A709EA1E1097}" type="presParOf" srcId="{73067B58-7C0A-44C2-B9A4-DBE0F181102A}" destId="{346F0E18-42BB-4AB5-9B86-D580FA2DB650}" srcOrd="4" destOrd="0" presId="urn:microsoft.com/office/officeart/2011/layout/HexagonRadial"/>
    <dgm:cxn modelId="{D3E2ABB2-AFDC-4401-B135-82B73CD30A50}" type="presParOf" srcId="{73067B58-7C0A-44C2-B9A4-DBE0F181102A}" destId="{7F980757-C563-4632-87AB-75CB7CAD908F}" srcOrd="5" destOrd="0" presId="urn:microsoft.com/office/officeart/2011/layout/HexagonRadial"/>
    <dgm:cxn modelId="{B381EFB8-5C74-468C-8409-905396B06E57}" type="presParOf" srcId="{7F980757-C563-4632-87AB-75CB7CAD908F}" destId="{774C0835-A532-49E6-B6A2-59B363199100}" srcOrd="0" destOrd="0" presId="urn:microsoft.com/office/officeart/2011/layout/HexagonRadial"/>
    <dgm:cxn modelId="{9E7313E1-17D0-45DD-84EE-1EAFBBD49D68}" type="presParOf" srcId="{73067B58-7C0A-44C2-B9A4-DBE0F181102A}" destId="{DFE827C6-80B8-42D9-BFB8-83B3B7186C6B}" srcOrd="6" destOrd="0" presId="urn:microsoft.com/office/officeart/2011/layout/HexagonRadial"/>
    <dgm:cxn modelId="{1CA69780-378D-4D9D-9842-6F38D31AF02C}" type="presParOf" srcId="{73067B58-7C0A-44C2-B9A4-DBE0F181102A}" destId="{646B35A5-3BAA-42CA-90DF-1CBDCB153310}" srcOrd="7" destOrd="0" presId="urn:microsoft.com/office/officeart/2011/layout/HexagonRadial"/>
    <dgm:cxn modelId="{2931E1F6-4E62-41AA-9155-F96F4C4C3D66}" type="presParOf" srcId="{646B35A5-3BAA-42CA-90DF-1CBDCB153310}" destId="{2B83AD94-7682-4BE5-8988-60DB625F1CC5}" srcOrd="0" destOrd="0" presId="urn:microsoft.com/office/officeart/2011/layout/HexagonRadial"/>
    <dgm:cxn modelId="{AE128A36-2D8D-4F09-94FB-7ED5DAF5E45F}" type="presParOf" srcId="{73067B58-7C0A-44C2-B9A4-DBE0F181102A}" destId="{6B2F3114-1751-4A17-900A-9083DB224490}" srcOrd="8" destOrd="0" presId="urn:microsoft.com/office/officeart/2011/layout/HexagonRadial"/>
    <dgm:cxn modelId="{3497A1D5-583D-4196-904E-CEDF2849D4ED}" type="presParOf" srcId="{73067B58-7C0A-44C2-B9A4-DBE0F181102A}" destId="{42A8E713-0FFC-4790-8CAF-F6B425690CE5}" srcOrd="9" destOrd="0" presId="urn:microsoft.com/office/officeart/2011/layout/HexagonRadial"/>
    <dgm:cxn modelId="{524B3893-CED0-44A3-9303-281AE3AD51E4}" type="presParOf" srcId="{42A8E713-0FFC-4790-8CAF-F6B425690CE5}" destId="{4C517F48-8A9B-4984-8860-646E6A8BE0B4}" srcOrd="0" destOrd="0" presId="urn:microsoft.com/office/officeart/2011/layout/HexagonRadial"/>
    <dgm:cxn modelId="{06CACEAB-EC81-4FC8-B132-21EFD01DE1E8}" type="presParOf" srcId="{73067B58-7C0A-44C2-B9A4-DBE0F181102A}" destId="{FADA3A23-DEB6-48AA-BCC4-CD3F109F3543}" srcOrd="10" destOrd="0" presId="urn:microsoft.com/office/officeart/2011/layout/HexagonRadial"/>
    <dgm:cxn modelId="{68FC8316-968C-4D39-8D20-65A55A2860D0}" type="presParOf" srcId="{73067B58-7C0A-44C2-B9A4-DBE0F181102A}" destId="{86BAD1EA-9932-45AD-9FD7-4784D65B5445}" srcOrd="11" destOrd="0" presId="urn:microsoft.com/office/officeart/2011/layout/HexagonRadial"/>
    <dgm:cxn modelId="{CE9B058E-0EE2-4366-93EA-71680C530DE1}" type="presParOf" srcId="{86BAD1EA-9932-45AD-9FD7-4784D65B5445}" destId="{FAEF1D2F-7332-4B6A-9C94-14CA2B8E310E}" srcOrd="0" destOrd="0" presId="urn:microsoft.com/office/officeart/2011/layout/HexagonRadial"/>
    <dgm:cxn modelId="{E6209F5E-FE78-4B1A-97AE-700703EA9184}" type="presParOf" srcId="{73067B58-7C0A-44C2-B9A4-DBE0F181102A}" destId="{CD2E4102-1787-4109-8FC7-D55F2DB600A1}" srcOrd="12" destOrd="0" presId="urn:microsoft.com/office/officeart/2011/layout/HexagonRadial"/>
  </dgm:cxnLst>
  <dgm:bg>
    <a:solidFill>
      <a:schemeClr val="bg1"/>
    </a:solidFill>
  </dgm:bg>
  <dgm:whole>
    <a:ln w="19050">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00B92AD-B9F8-48B2-93ED-99B6A168FEAD}" type="doc">
      <dgm:prSet loTypeId="urn:microsoft.com/office/officeart/2011/layout/HexagonRadial" loCatId="cycle" qsTypeId="urn:microsoft.com/office/officeart/2005/8/quickstyle/3d9" qsCatId="3D" csTypeId="urn:microsoft.com/office/officeart/2005/8/colors/accent1_2" csCatId="accent1"/>
      <dgm:spPr/>
      <dgm:t>
        <a:bodyPr/>
        <a:lstStyle/>
        <a:p>
          <a:endParaRPr lang="ro-RO"/>
        </a:p>
      </dgm:t>
    </dgm:pt>
    <dgm:pt modelId="{76BCC277-8690-4415-B4A8-B5A375146A7B}">
      <dgm:prSet/>
      <dgm:spPr/>
      <dgm:t>
        <a:bodyPr/>
        <a:lstStyle/>
        <a:p>
          <a:r>
            <a:rPr lang="ro-RO" b="1"/>
            <a:t>5W+2H</a:t>
          </a:r>
          <a:endParaRPr lang="ro-RO"/>
        </a:p>
      </dgm:t>
    </dgm:pt>
    <dgm:pt modelId="{0507925D-4F42-48D6-BE34-864E58BD08D2}" type="parTrans" cxnId="{49079278-CE5A-48E6-9C3A-8D3FC23EF587}">
      <dgm:prSet/>
      <dgm:spPr/>
      <dgm:t>
        <a:bodyPr/>
        <a:lstStyle/>
        <a:p>
          <a:endParaRPr lang="ro-RO"/>
        </a:p>
      </dgm:t>
    </dgm:pt>
    <dgm:pt modelId="{C3B332F0-1D31-4C49-B049-EAC0DDABEB6C}" type="sibTrans" cxnId="{49079278-CE5A-48E6-9C3A-8D3FC23EF587}">
      <dgm:prSet/>
      <dgm:spPr/>
      <dgm:t>
        <a:bodyPr/>
        <a:lstStyle/>
        <a:p>
          <a:endParaRPr lang="ro-RO"/>
        </a:p>
      </dgm:t>
    </dgm:pt>
    <dgm:pt modelId="{EB1EC160-DE67-44A3-93D5-C7E01B69118F}">
      <dgm:prSet/>
      <dgm:spPr/>
      <dgm:t>
        <a:bodyPr/>
        <a:lstStyle/>
        <a:p>
          <a:r>
            <a:rPr lang="ro-RO" b="1"/>
            <a:t>Who (Cine)</a:t>
          </a:r>
          <a:endParaRPr lang="ro-RO"/>
        </a:p>
      </dgm:t>
    </dgm:pt>
    <dgm:pt modelId="{A9E20908-0C01-43DE-A3A4-E10F226D2684}" type="parTrans" cxnId="{79E0600B-C785-4824-A81B-34F13700688A}">
      <dgm:prSet/>
      <dgm:spPr/>
      <dgm:t>
        <a:bodyPr/>
        <a:lstStyle/>
        <a:p>
          <a:endParaRPr lang="ro-RO"/>
        </a:p>
      </dgm:t>
    </dgm:pt>
    <dgm:pt modelId="{60C2A659-4391-480F-81FA-4CFE378D0F43}" type="sibTrans" cxnId="{79E0600B-C785-4824-A81B-34F13700688A}">
      <dgm:prSet/>
      <dgm:spPr/>
      <dgm:t>
        <a:bodyPr/>
        <a:lstStyle/>
        <a:p>
          <a:endParaRPr lang="ro-RO"/>
        </a:p>
      </dgm:t>
    </dgm:pt>
    <dgm:pt modelId="{F29679DB-77BB-4557-B31C-3C69CBEA23DF}">
      <dgm:prSet/>
      <dgm:spPr/>
      <dgm:t>
        <a:bodyPr/>
        <a:lstStyle/>
        <a:p>
          <a:r>
            <a:rPr lang="ro-RO" b="1"/>
            <a:t>What (Ce)</a:t>
          </a:r>
          <a:endParaRPr lang="ro-RO"/>
        </a:p>
      </dgm:t>
    </dgm:pt>
    <dgm:pt modelId="{3BB46F81-628C-4E22-8728-FAF9AD4E7CE0}" type="parTrans" cxnId="{63506BD7-8B0B-4226-9CC1-DAE82381E4C5}">
      <dgm:prSet/>
      <dgm:spPr/>
      <dgm:t>
        <a:bodyPr/>
        <a:lstStyle/>
        <a:p>
          <a:endParaRPr lang="ro-RO"/>
        </a:p>
      </dgm:t>
    </dgm:pt>
    <dgm:pt modelId="{F426E3AF-B1AB-437C-87B3-C6CBA2E4C641}" type="sibTrans" cxnId="{63506BD7-8B0B-4226-9CC1-DAE82381E4C5}">
      <dgm:prSet/>
      <dgm:spPr/>
      <dgm:t>
        <a:bodyPr/>
        <a:lstStyle/>
        <a:p>
          <a:endParaRPr lang="ro-RO"/>
        </a:p>
      </dgm:t>
    </dgm:pt>
    <dgm:pt modelId="{194CA6DF-8201-4808-AD96-283A19162D84}">
      <dgm:prSet/>
      <dgm:spPr/>
      <dgm:t>
        <a:bodyPr/>
        <a:lstStyle/>
        <a:p>
          <a:r>
            <a:rPr lang="ro-RO" b="1"/>
            <a:t>When (Când)</a:t>
          </a:r>
          <a:endParaRPr lang="ro-RO"/>
        </a:p>
      </dgm:t>
    </dgm:pt>
    <dgm:pt modelId="{5D6EF859-585B-4BFD-BF3E-20F50B4EFFC2}" type="parTrans" cxnId="{4EFCB8E4-4B77-4619-952E-C80F8CDDC12C}">
      <dgm:prSet/>
      <dgm:spPr/>
      <dgm:t>
        <a:bodyPr/>
        <a:lstStyle/>
        <a:p>
          <a:endParaRPr lang="ro-RO"/>
        </a:p>
      </dgm:t>
    </dgm:pt>
    <dgm:pt modelId="{B223CFC9-0D60-4D0F-92AC-80759973169F}" type="sibTrans" cxnId="{4EFCB8E4-4B77-4619-952E-C80F8CDDC12C}">
      <dgm:prSet/>
      <dgm:spPr/>
      <dgm:t>
        <a:bodyPr/>
        <a:lstStyle/>
        <a:p>
          <a:endParaRPr lang="ro-RO"/>
        </a:p>
      </dgm:t>
    </dgm:pt>
    <dgm:pt modelId="{9C6B8E6B-872A-457E-9751-E0117281D3A2}">
      <dgm:prSet/>
      <dgm:spPr/>
      <dgm:t>
        <a:bodyPr/>
        <a:lstStyle/>
        <a:p>
          <a:r>
            <a:rPr lang="ro-RO" b="1"/>
            <a:t>Where (Unde)</a:t>
          </a:r>
          <a:endParaRPr lang="ro-RO"/>
        </a:p>
      </dgm:t>
    </dgm:pt>
    <dgm:pt modelId="{A122A982-DFE4-4F9D-BEF1-A32383D2CE7F}" type="parTrans" cxnId="{2A8B0544-82B3-4E80-9C95-3D008FB755CF}">
      <dgm:prSet/>
      <dgm:spPr/>
      <dgm:t>
        <a:bodyPr/>
        <a:lstStyle/>
        <a:p>
          <a:endParaRPr lang="ro-RO"/>
        </a:p>
      </dgm:t>
    </dgm:pt>
    <dgm:pt modelId="{DC525B4D-A6C6-4BBD-81E7-D8F9C4774254}" type="sibTrans" cxnId="{2A8B0544-82B3-4E80-9C95-3D008FB755CF}">
      <dgm:prSet/>
      <dgm:spPr/>
      <dgm:t>
        <a:bodyPr/>
        <a:lstStyle/>
        <a:p>
          <a:endParaRPr lang="ro-RO"/>
        </a:p>
      </dgm:t>
    </dgm:pt>
    <dgm:pt modelId="{B62C34B9-0B5E-4B49-A85B-9A62E8C18190}">
      <dgm:prSet/>
      <dgm:spPr/>
      <dgm:t>
        <a:bodyPr/>
        <a:lstStyle/>
        <a:p>
          <a:r>
            <a:rPr lang="ro-RO" b="1"/>
            <a:t>Why (De ce)</a:t>
          </a:r>
          <a:endParaRPr lang="ro-RO"/>
        </a:p>
      </dgm:t>
    </dgm:pt>
    <dgm:pt modelId="{9CCF193E-FBC7-4D4C-954D-2245A9FA42D0}" type="parTrans" cxnId="{859DE17A-57B1-4C28-AAFB-7BAEF00FEE55}">
      <dgm:prSet/>
      <dgm:spPr/>
      <dgm:t>
        <a:bodyPr/>
        <a:lstStyle/>
        <a:p>
          <a:endParaRPr lang="ro-RO"/>
        </a:p>
      </dgm:t>
    </dgm:pt>
    <dgm:pt modelId="{D1424BEA-7F6A-46C0-89E1-88B189F4EEC7}" type="sibTrans" cxnId="{859DE17A-57B1-4C28-AAFB-7BAEF00FEE55}">
      <dgm:prSet/>
      <dgm:spPr/>
      <dgm:t>
        <a:bodyPr/>
        <a:lstStyle/>
        <a:p>
          <a:endParaRPr lang="ro-RO"/>
        </a:p>
      </dgm:t>
    </dgm:pt>
    <dgm:pt modelId="{EF991A3E-7BFB-46EF-BAA0-D2C09CF7FF93}">
      <dgm:prSet/>
      <dgm:spPr/>
      <dgm:t>
        <a:bodyPr/>
        <a:lstStyle/>
        <a:p>
          <a:r>
            <a:rPr lang="ro-RO" b="1"/>
            <a:t>How (Cum)</a:t>
          </a:r>
          <a:endParaRPr lang="ro-RO"/>
        </a:p>
      </dgm:t>
    </dgm:pt>
    <dgm:pt modelId="{72A2E2B9-23BA-4706-90A8-4CB292F15FF5}" type="parTrans" cxnId="{594A588B-C76E-4D7B-992A-878763BEA590}">
      <dgm:prSet/>
      <dgm:spPr/>
      <dgm:t>
        <a:bodyPr/>
        <a:lstStyle/>
        <a:p>
          <a:endParaRPr lang="ro-RO"/>
        </a:p>
      </dgm:t>
    </dgm:pt>
    <dgm:pt modelId="{EAE60E5A-A4DD-47E3-B940-0D3B2F396B47}" type="sibTrans" cxnId="{594A588B-C76E-4D7B-992A-878763BEA590}">
      <dgm:prSet/>
      <dgm:spPr/>
      <dgm:t>
        <a:bodyPr/>
        <a:lstStyle/>
        <a:p>
          <a:endParaRPr lang="ro-RO"/>
        </a:p>
      </dgm:t>
    </dgm:pt>
    <dgm:pt modelId="{3FDB35F3-93C3-4DA5-8631-48C68F13A408}">
      <dgm:prSet/>
      <dgm:spPr/>
    </dgm:pt>
    <dgm:pt modelId="{77A2C0F0-EBB3-4A88-91C9-B480D60FE7EA}" type="parTrans" cxnId="{00EE359F-8972-4500-B79B-8C1C4C176CE9}">
      <dgm:prSet/>
      <dgm:spPr/>
      <dgm:t>
        <a:bodyPr/>
        <a:lstStyle/>
        <a:p>
          <a:endParaRPr lang="ro-RO"/>
        </a:p>
      </dgm:t>
    </dgm:pt>
    <dgm:pt modelId="{5E11ED45-A9A8-4D48-B32D-59955EE3F27A}" type="sibTrans" cxnId="{00EE359F-8972-4500-B79B-8C1C4C176CE9}">
      <dgm:prSet/>
      <dgm:spPr/>
      <dgm:t>
        <a:bodyPr/>
        <a:lstStyle/>
        <a:p>
          <a:endParaRPr lang="ro-RO"/>
        </a:p>
      </dgm:t>
    </dgm:pt>
    <dgm:pt modelId="{73067B58-7C0A-44C2-B9A4-DBE0F181102A}" type="pres">
      <dgm:prSet presAssocID="{E00B92AD-B9F8-48B2-93ED-99B6A168FEAD}" presName="Name0" presStyleCnt="0">
        <dgm:presLayoutVars>
          <dgm:chMax val="1"/>
          <dgm:chPref val="1"/>
          <dgm:dir/>
          <dgm:animOne val="branch"/>
          <dgm:animLvl val="lvl"/>
        </dgm:presLayoutVars>
      </dgm:prSet>
      <dgm:spPr/>
    </dgm:pt>
    <dgm:pt modelId="{F91FC495-9932-4EB8-B03A-5DD57565D050}" type="pres">
      <dgm:prSet presAssocID="{76BCC277-8690-4415-B4A8-B5A375146A7B}" presName="Parent" presStyleLbl="node0" presStyleIdx="0" presStyleCnt="1">
        <dgm:presLayoutVars>
          <dgm:chMax val="6"/>
          <dgm:chPref val="6"/>
        </dgm:presLayoutVars>
      </dgm:prSet>
      <dgm:spPr/>
    </dgm:pt>
    <dgm:pt modelId="{443DB711-0DDD-414B-8192-54A700327A6A}" type="pres">
      <dgm:prSet presAssocID="{EB1EC160-DE67-44A3-93D5-C7E01B69118F}" presName="Accent1" presStyleCnt="0"/>
      <dgm:spPr/>
    </dgm:pt>
    <dgm:pt modelId="{9B0616BB-2EB6-4D36-BE30-CA738169615F}" type="pres">
      <dgm:prSet presAssocID="{EB1EC160-DE67-44A3-93D5-C7E01B69118F}" presName="Accent" presStyleLbl="bgShp" presStyleIdx="0" presStyleCnt="6"/>
      <dgm:spPr/>
    </dgm:pt>
    <dgm:pt modelId="{DDCD66C1-7756-411B-940D-CED4E080B1CC}" type="pres">
      <dgm:prSet presAssocID="{EB1EC160-DE67-44A3-93D5-C7E01B69118F}" presName="Child1" presStyleLbl="node1" presStyleIdx="0" presStyleCnt="6">
        <dgm:presLayoutVars>
          <dgm:chMax val="0"/>
          <dgm:chPref val="0"/>
          <dgm:bulletEnabled val="1"/>
        </dgm:presLayoutVars>
      </dgm:prSet>
      <dgm:spPr/>
    </dgm:pt>
    <dgm:pt modelId="{5CB3736A-9D70-496E-9A65-D0A3A27F6282}" type="pres">
      <dgm:prSet presAssocID="{F29679DB-77BB-4557-B31C-3C69CBEA23DF}" presName="Accent2" presStyleCnt="0"/>
      <dgm:spPr/>
    </dgm:pt>
    <dgm:pt modelId="{C92C12EE-363C-496F-A2BF-BDD07CEC0BAA}" type="pres">
      <dgm:prSet presAssocID="{F29679DB-77BB-4557-B31C-3C69CBEA23DF}" presName="Accent" presStyleLbl="bgShp" presStyleIdx="1" presStyleCnt="6"/>
      <dgm:spPr/>
    </dgm:pt>
    <dgm:pt modelId="{346F0E18-42BB-4AB5-9B86-D580FA2DB650}" type="pres">
      <dgm:prSet presAssocID="{F29679DB-77BB-4557-B31C-3C69CBEA23DF}" presName="Child2" presStyleLbl="node1" presStyleIdx="1" presStyleCnt="6">
        <dgm:presLayoutVars>
          <dgm:chMax val="0"/>
          <dgm:chPref val="0"/>
          <dgm:bulletEnabled val="1"/>
        </dgm:presLayoutVars>
      </dgm:prSet>
      <dgm:spPr/>
    </dgm:pt>
    <dgm:pt modelId="{7F980757-C563-4632-87AB-75CB7CAD908F}" type="pres">
      <dgm:prSet presAssocID="{194CA6DF-8201-4808-AD96-283A19162D84}" presName="Accent3" presStyleCnt="0"/>
      <dgm:spPr/>
    </dgm:pt>
    <dgm:pt modelId="{774C0835-A532-49E6-B6A2-59B363199100}" type="pres">
      <dgm:prSet presAssocID="{194CA6DF-8201-4808-AD96-283A19162D84}" presName="Accent" presStyleLbl="bgShp" presStyleIdx="2" presStyleCnt="6"/>
      <dgm:spPr/>
    </dgm:pt>
    <dgm:pt modelId="{DFE827C6-80B8-42D9-BFB8-83B3B7186C6B}" type="pres">
      <dgm:prSet presAssocID="{194CA6DF-8201-4808-AD96-283A19162D84}" presName="Child3" presStyleLbl="node1" presStyleIdx="2" presStyleCnt="6">
        <dgm:presLayoutVars>
          <dgm:chMax val="0"/>
          <dgm:chPref val="0"/>
          <dgm:bulletEnabled val="1"/>
        </dgm:presLayoutVars>
      </dgm:prSet>
      <dgm:spPr/>
    </dgm:pt>
    <dgm:pt modelId="{646B35A5-3BAA-42CA-90DF-1CBDCB153310}" type="pres">
      <dgm:prSet presAssocID="{9C6B8E6B-872A-457E-9751-E0117281D3A2}" presName="Accent4" presStyleCnt="0"/>
      <dgm:spPr/>
    </dgm:pt>
    <dgm:pt modelId="{2B83AD94-7682-4BE5-8988-60DB625F1CC5}" type="pres">
      <dgm:prSet presAssocID="{9C6B8E6B-872A-457E-9751-E0117281D3A2}" presName="Accent" presStyleLbl="bgShp" presStyleIdx="3" presStyleCnt="6"/>
      <dgm:spPr/>
    </dgm:pt>
    <dgm:pt modelId="{6B2F3114-1751-4A17-900A-9083DB224490}" type="pres">
      <dgm:prSet presAssocID="{9C6B8E6B-872A-457E-9751-E0117281D3A2}" presName="Child4" presStyleLbl="node1" presStyleIdx="3" presStyleCnt="6">
        <dgm:presLayoutVars>
          <dgm:chMax val="0"/>
          <dgm:chPref val="0"/>
          <dgm:bulletEnabled val="1"/>
        </dgm:presLayoutVars>
      </dgm:prSet>
      <dgm:spPr/>
    </dgm:pt>
    <dgm:pt modelId="{42A8E713-0FFC-4790-8CAF-F6B425690CE5}" type="pres">
      <dgm:prSet presAssocID="{B62C34B9-0B5E-4B49-A85B-9A62E8C18190}" presName="Accent5" presStyleCnt="0"/>
      <dgm:spPr/>
    </dgm:pt>
    <dgm:pt modelId="{4C517F48-8A9B-4984-8860-646E6A8BE0B4}" type="pres">
      <dgm:prSet presAssocID="{B62C34B9-0B5E-4B49-A85B-9A62E8C18190}" presName="Accent" presStyleLbl="bgShp" presStyleIdx="4" presStyleCnt="6"/>
      <dgm:spPr/>
    </dgm:pt>
    <dgm:pt modelId="{FADA3A23-DEB6-48AA-BCC4-CD3F109F3543}" type="pres">
      <dgm:prSet presAssocID="{B62C34B9-0B5E-4B49-A85B-9A62E8C18190}" presName="Child5" presStyleLbl="node1" presStyleIdx="4" presStyleCnt="6">
        <dgm:presLayoutVars>
          <dgm:chMax val="0"/>
          <dgm:chPref val="0"/>
          <dgm:bulletEnabled val="1"/>
        </dgm:presLayoutVars>
      </dgm:prSet>
      <dgm:spPr/>
    </dgm:pt>
    <dgm:pt modelId="{86BAD1EA-9932-45AD-9FD7-4784D65B5445}" type="pres">
      <dgm:prSet presAssocID="{EF991A3E-7BFB-46EF-BAA0-D2C09CF7FF93}" presName="Accent6" presStyleCnt="0"/>
      <dgm:spPr/>
    </dgm:pt>
    <dgm:pt modelId="{FAEF1D2F-7332-4B6A-9C94-14CA2B8E310E}" type="pres">
      <dgm:prSet presAssocID="{EF991A3E-7BFB-46EF-BAA0-D2C09CF7FF93}" presName="Accent" presStyleLbl="bgShp" presStyleIdx="5" presStyleCnt="6"/>
      <dgm:spPr/>
    </dgm:pt>
    <dgm:pt modelId="{CD2E4102-1787-4109-8FC7-D55F2DB600A1}" type="pres">
      <dgm:prSet presAssocID="{EF991A3E-7BFB-46EF-BAA0-D2C09CF7FF93}" presName="Child6" presStyleLbl="node1" presStyleIdx="5" presStyleCnt="6">
        <dgm:presLayoutVars>
          <dgm:chMax val="0"/>
          <dgm:chPref val="0"/>
          <dgm:bulletEnabled val="1"/>
        </dgm:presLayoutVars>
      </dgm:prSet>
      <dgm:spPr/>
    </dgm:pt>
  </dgm:ptLst>
  <dgm:cxnLst>
    <dgm:cxn modelId="{79E0600B-C785-4824-A81B-34F13700688A}" srcId="{76BCC277-8690-4415-B4A8-B5A375146A7B}" destId="{EB1EC160-DE67-44A3-93D5-C7E01B69118F}" srcOrd="0" destOrd="0" parTransId="{A9E20908-0C01-43DE-A3A4-E10F226D2684}" sibTransId="{60C2A659-4391-480F-81FA-4CFE378D0F43}"/>
    <dgm:cxn modelId="{B9D5812A-9A41-4892-A5FD-2C13F81E9CA9}" type="presOf" srcId="{EB1EC160-DE67-44A3-93D5-C7E01B69118F}" destId="{DDCD66C1-7756-411B-940D-CED4E080B1CC}" srcOrd="0" destOrd="0" presId="urn:microsoft.com/office/officeart/2011/layout/HexagonRadial"/>
    <dgm:cxn modelId="{3F5F943D-DC3D-498F-B668-F7C6214EC7B2}" type="presOf" srcId="{F29679DB-77BB-4557-B31C-3C69CBEA23DF}" destId="{346F0E18-42BB-4AB5-9B86-D580FA2DB650}" srcOrd="0" destOrd="0" presId="urn:microsoft.com/office/officeart/2011/layout/HexagonRadial"/>
    <dgm:cxn modelId="{7A98D363-DCB7-420A-A22A-245FC2A93D7E}" type="presOf" srcId="{EF991A3E-7BFB-46EF-BAA0-D2C09CF7FF93}" destId="{CD2E4102-1787-4109-8FC7-D55F2DB600A1}" srcOrd="0" destOrd="0" presId="urn:microsoft.com/office/officeart/2011/layout/HexagonRadial"/>
    <dgm:cxn modelId="{2A8B0544-82B3-4E80-9C95-3D008FB755CF}" srcId="{76BCC277-8690-4415-B4A8-B5A375146A7B}" destId="{9C6B8E6B-872A-457E-9751-E0117281D3A2}" srcOrd="3" destOrd="0" parTransId="{A122A982-DFE4-4F9D-BEF1-A32383D2CE7F}" sibTransId="{DC525B4D-A6C6-4BBD-81E7-D8F9C4774254}"/>
    <dgm:cxn modelId="{7B0D394E-7DC2-44E1-81B2-F5B98C87FA8D}" type="presOf" srcId="{194CA6DF-8201-4808-AD96-283A19162D84}" destId="{DFE827C6-80B8-42D9-BFB8-83B3B7186C6B}" srcOrd="0" destOrd="0" presId="urn:microsoft.com/office/officeart/2011/layout/HexagonRadial"/>
    <dgm:cxn modelId="{638FBC4E-2B7A-492B-A319-B2D21B45F20D}" type="presOf" srcId="{E00B92AD-B9F8-48B2-93ED-99B6A168FEAD}" destId="{73067B58-7C0A-44C2-B9A4-DBE0F181102A}" srcOrd="0" destOrd="0" presId="urn:microsoft.com/office/officeart/2011/layout/HexagonRadial"/>
    <dgm:cxn modelId="{49079278-CE5A-48E6-9C3A-8D3FC23EF587}" srcId="{E00B92AD-B9F8-48B2-93ED-99B6A168FEAD}" destId="{76BCC277-8690-4415-B4A8-B5A375146A7B}" srcOrd="0" destOrd="0" parTransId="{0507925D-4F42-48D6-BE34-864E58BD08D2}" sibTransId="{C3B332F0-1D31-4C49-B049-EAC0DDABEB6C}"/>
    <dgm:cxn modelId="{A39D7E7A-652B-4F3D-9B77-9952D6AA5C33}" type="presOf" srcId="{76BCC277-8690-4415-B4A8-B5A375146A7B}" destId="{F91FC495-9932-4EB8-B03A-5DD57565D050}" srcOrd="0" destOrd="0" presId="urn:microsoft.com/office/officeart/2011/layout/HexagonRadial"/>
    <dgm:cxn modelId="{859DE17A-57B1-4C28-AAFB-7BAEF00FEE55}" srcId="{76BCC277-8690-4415-B4A8-B5A375146A7B}" destId="{B62C34B9-0B5E-4B49-A85B-9A62E8C18190}" srcOrd="4" destOrd="0" parTransId="{9CCF193E-FBC7-4D4C-954D-2245A9FA42D0}" sibTransId="{D1424BEA-7F6A-46C0-89E1-88B189F4EEC7}"/>
    <dgm:cxn modelId="{594A588B-C76E-4D7B-992A-878763BEA590}" srcId="{76BCC277-8690-4415-B4A8-B5A375146A7B}" destId="{EF991A3E-7BFB-46EF-BAA0-D2C09CF7FF93}" srcOrd="5" destOrd="0" parTransId="{72A2E2B9-23BA-4706-90A8-4CB292F15FF5}" sibTransId="{EAE60E5A-A4DD-47E3-B940-0D3B2F396B47}"/>
    <dgm:cxn modelId="{7EBA5B8F-3FC5-4837-A9B5-A125F80A46B0}" type="presOf" srcId="{9C6B8E6B-872A-457E-9751-E0117281D3A2}" destId="{6B2F3114-1751-4A17-900A-9083DB224490}" srcOrd="0" destOrd="0" presId="urn:microsoft.com/office/officeart/2011/layout/HexagonRadial"/>
    <dgm:cxn modelId="{00EE359F-8972-4500-B79B-8C1C4C176CE9}" srcId="{76BCC277-8690-4415-B4A8-B5A375146A7B}" destId="{3FDB35F3-93C3-4DA5-8631-48C68F13A408}" srcOrd="6" destOrd="0" parTransId="{77A2C0F0-EBB3-4A88-91C9-B480D60FE7EA}" sibTransId="{5E11ED45-A9A8-4D48-B32D-59955EE3F27A}"/>
    <dgm:cxn modelId="{CCED63D1-A6F6-402A-AB55-C9E806992882}" type="presOf" srcId="{B62C34B9-0B5E-4B49-A85B-9A62E8C18190}" destId="{FADA3A23-DEB6-48AA-BCC4-CD3F109F3543}" srcOrd="0" destOrd="0" presId="urn:microsoft.com/office/officeart/2011/layout/HexagonRadial"/>
    <dgm:cxn modelId="{63506BD7-8B0B-4226-9CC1-DAE82381E4C5}" srcId="{76BCC277-8690-4415-B4A8-B5A375146A7B}" destId="{F29679DB-77BB-4557-B31C-3C69CBEA23DF}" srcOrd="1" destOrd="0" parTransId="{3BB46F81-628C-4E22-8728-FAF9AD4E7CE0}" sibTransId="{F426E3AF-B1AB-437C-87B3-C6CBA2E4C641}"/>
    <dgm:cxn modelId="{4EFCB8E4-4B77-4619-952E-C80F8CDDC12C}" srcId="{76BCC277-8690-4415-B4A8-B5A375146A7B}" destId="{194CA6DF-8201-4808-AD96-283A19162D84}" srcOrd="2" destOrd="0" parTransId="{5D6EF859-585B-4BFD-BF3E-20F50B4EFFC2}" sibTransId="{B223CFC9-0D60-4D0F-92AC-80759973169F}"/>
    <dgm:cxn modelId="{F1453614-C3FC-45AE-9AF7-3E0C1A22258B}" type="presParOf" srcId="{73067B58-7C0A-44C2-B9A4-DBE0F181102A}" destId="{F91FC495-9932-4EB8-B03A-5DD57565D050}" srcOrd="0" destOrd="0" presId="urn:microsoft.com/office/officeart/2011/layout/HexagonRadial"/>
    <dgm:cxn modelId="{33132A2D-8343-4826-A9A5-CF70064B11D7}" type="presParOf" srcId="{73067B58-7C0A-44C2-B9A4-DBE0F181102A}" destId="{443DB711-0DDD-414B-8192-54A700327A6A}" srcOrd="1" destOrd="0" presId="urn:microsoft.com/office/officeart/2011/layout/HexagonRadial"/>
    <dgm:cxn modelId="{E408E5AA-C3D5-4DF5-9122-86C3A1A01298}" type="presParOf" srcId="{443DB711-0DDD-414B-8192-54A700327A6A}" destId="{9B0616BB-2EB6-4D36-BE30-CA738169615F}" srcOrd="0" destOrd="0" presId="urn:microsoft.com/office/officeart/2011/layout/HexagonRadial"/>
    <dgm:cxn modelId="{8B0B0139-B01E-4A89-9DCC-093BCDDDFB7A}" type="presParOf" srcId="{73067B58-7C0A-44C2-B9A4-DBE0F181102A}" destId="{DDCD66C1-7756-411B-940D-CED4E080B1CC}" srcOrd="2" destOrd="0" presId="urn:microsoft.com/office/officeart/2011/layout/HexagonRadial"/>
    <dgm:cxn modelId="{54FBE2D0-E5B9-42A1-AA01-F859DB533F6F}" type="presParOf" srcId="{73067B58-7C0A-44C2-B9A4-DBE0F181102A}" destId="{5CB3736A-9D70-496E-9A65-D0A3A27F6282}" srcOrd="3" destOrd="0" presId="urn:microsoft.com/office/officeart/2011/layout/HexagonRadial"/>
    <dgm:cxn modelId="{9FCFFA36-459D-4F08-B655-260C9A968120}" type="presParOf" srcId="{5CB3736A-9D70-496E-9A65-D0A3A27F6282}" destId="{C92C12EE-363C-496F-A2BF-BDD07CEC0BAA}" srcOrd="0" destOrd="0" presId="urn:microsoft.com/office/officeart/2011/layout/HexagonRadial"/>
    <dgm:cxn modelId="{D270DBB8-6C12-4D42-9FB7-A709EA1E1097}" type="presParOf" srcId="{73067B58-7C0A-44C2-B9A4-DBE0F181102A}" destId="{346F0E18-42BB-4AB5-9B86-D580FA2DB650}" srcOrd="4" destOrd="0" presId="urn:microsoft.com/office/officeart/2011/layout/HexagonRadial"/>
    <dgm:cxn modelId="{D3E2ABB2-AFDC-4401-B135-82B73CD30A50}" type="presParOf" srcId="{73067B58-7C0A-44C2-B9A4-DBE0F181102A}" destId="{7F980757-C563-4632-87AB-75CB7CAD908F}" srcOrd="5" destOrd="0" presId="urn:microsoft.com/office/officeart/2011/layout/HexagonRadial"/>
    <dgm:cxn modelId="{B381EFB8-5C74-468C-8409-905396B06E57}" type="presParOf" srcId="{7F980757-C563-4632-87AB-75CB7CAD908F}" destId="{774C0835-A532-49E6-B6A2-59B363199100}" srcOrd="0" destOrd="0" presId="urn:microsoft.com/office/officeart/2011/layout/HexagonRadial"/>
    <dgm:cxn modelId="{9E7313E1-17D0-45DD-84EE-1EAFBBD49D68}" type="presParOf" srcId="{73067B58-7C0A-44C2-B9A4-DBE0F181102A}" destId="{DFE827C6-80B8-42D9-BFB8-83B3B7186C6B}" srcOrd="6" destOrd="0" presId="urn:microsoft.com/office/officeart/2011/layout/HexagonRadial"/>
    <dgm:cxn modelId="{1CA69780-378D-4D9D-9842-6F38D31AF02C}" type="presParOf" srcId="{73067B58-7C0A-44C2-B9A4-DBE0F181102A}" destId="{646B35A5-3BAA-42CA-90DF-1CBDCB153310}" srcOrd="7" destOrd="0" presId="urn:microsoft.com/office/officeart/2011/layout/HexagonRadial"/>
    <dgm:cxn modelId="{2931E1F6-4E62-41AA-9155-F96F4C4C3D66}" type="presParOf" srcId="{646B35A5-3BAA-42CA-90DF-1CBDCB153310}" destId="{2B83AD94-7682-4BE5-8988-60DB625F1CC5}" srcOrd="0" destOrd="0" presId="urn:microsoft.com/office/officeart/2011/layout/HexagonRadial"/>
    <dgm:cxn modelId="{AE128A36-2D8D-4F09-94FB-7ED5DAF5E45F}" type="presParOf" srcId="{73067B58-7C0A-44C2-B9A4-DBE0F181102A}" destId="{6B2F3114-1751-4A17-900A-9083DB224490}" srcOrd="8" destOrd="0" presId="urn:microsoft.com/office/officeart/2011/layout/HexagonRadial"/>
    <dgm:cxn modelId="{3497A1D5-583D-4196-904E-CEDF2849D4ED}" type="presParOf" srcId="{73067B58-7C0A-44C2-B9A4-DBE0F181102A}" destId="{42A8E713-0FFC-4790-8CAF-F6B425690CE5}" srcOrd="9" destOrd="0" presId="urn:microsoft.com/office/officeart/2011/layout/HexagonRadial"/>
    <dgm:cxn modelId="{524B3893-CED0-44A3-9303-281AE3AD51E4}" type="presParOf" srcId="{42A8E713-0FFC-4790-8CAF-F6B425690CE5}" destId="{4C517F48-8A9B-4984-8860-646E6A8BE0B4}" srcOrd="0" destOrd="0" presId="urn:microsoft.com/office/officeart/2011/layout/HexagonRadial"/>
    <dgm:cxn modelId="{06CACEAB-EC81-4FC8-B132-21EFD01DE1E8}" type="presParOf" srcId="{73067B58-7C0A-44C2-B9A4-DBE0F181102A}" destId="{FADA3A23-DEB6-48AA-BCC4-CD3F109F3543}" srcOrd="10" destOrd="0" presId="urn:microsoft.com/office/officeart/2011/layout/HexagonRadial"/>
    <dgm:cxn modelId="{68FC8316-968C-4D39-8D20-65A55A2860D0}" type="presParOf" srcId="{73067B58-7C0A-44C2-B9A4-DBE0F181102A}" destId="{86BAD1EA-9932-45AD-9FD7-4784D65B5445}" srcOrd="11" destOrd="0" presId="urn:microsoft.com/office/officeart/2011/layout/HexagonRadial"/>
    <dgm:cxn modelId="{CE9B058E-0EE2-4366-93EA-71680C530DE1}" type="presParOf" srcId="{86BAD1EA-9932-45AD-9FD7-4784D65B5445}" destId="{FAEF1D2F-7332-4B6A-9C94-14CA2B8E310E}" srcOrd="0" destOrd="0" presId="urn:microsoft.com/office/officeart/2011/layout/HexagonRadial"/>
    <dgm:cxn modelId="{E6209F5E-FE78-4B1A-97AE-700703EA9184}" type="presParOf" srcId="{73067B58-7C0A-44C2-B9A4-DBE0F181102A}" destId="{CD2E4102-1787-4109-8FC7-D55F2DB600A1}" srcOrd="12" destOrd="0" presId="urn:microsoft.com/office/officeart/2011/layout/HexagonRadial"/>
  </dgm:cxnLst>
  <dgm:bg>
    <a:solidFill>
      <a:schemeClr val="bg1"/>
    </a:solidFill>
  </dgm:bg>
  <dgm:whole>
    <a:ln w="19050">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35CF164-C7BA-496E-8FC1-5C0C5C9CF508}"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ro-RO"/>
        </a:p>
      </dgm:t>
    </dgm:pt>
    <dgm:pt modelId="{28BAF1C9-D0F8-4FA5-9AE8-E8DCBD72913A}">
      <dgm:prSet/>
      <dgm:spPr/>
      <dgm:t>
        <a:bodyPr/>
        <a:lstStyle/>
        <a:p>
          <a:r>
            <a:rPr lang="ro-RO" dirty="0">
              <a:latin typeface="Segoe UI" panose="020B0502040204020203" pitchFamily="34" charset="0"/>
              <a:cs typeface="Segoe UI" panose="020B0502040204020203" pitchFamily="34" charset="0"/>
            </a:rPr>
            <a:t>Identificarea Cauzelor de Baza</a:t>
          </a:r>
        </a:p>
      </dgm:t>
    </dgm:pt>
    <dgm:pt modelId="{DA976730-6673-489B-B6EA-279C7490A4ED}" type="parTrans" cxnId="{C72B7AF5-801F-48B1-B89A-7129BA3D0F56}">
      <dgm:prSet/>
      <dgm:spPr/>
      <dgm:t>
        <a:bodyPr/>
        <a:lstStyle/>
        <a:p>
          <a:endParaRPr lang="ro-RO">
            <a:latin typeface="Segoe UI" panose="020B0502040204020203" pitchFamily="34" charset="0"/>
            <a:cs typeface="Segoe UI" panose="020B0502040204020203" pitchFamily="34" charset="0"/>
          </a:endParaRPr>
        </a:p>
      </dgm:t>
    </dgm:pt>
    <dgm:pt modelId="{D31C7958-6F84-429A-8CD0-E981C576755C}" type="sibTrans" cxnId="{C72B7AF5-801F-48B1-B89A-7129BA3D0F56}">
      <dgm:prSet/>
      <dgm:spPr/>
      <dgm:t>
        <a:bodyPr/>
        <a:lstStyle/>
        <a:p>
          <a:endParaRPr lang="ro-RO">
            <a:latin typeface="Segoe UI" panose="020B0502040204020203" pitchFamily="34" charset="0"/>
            <a:cs typeface="Segoe UI" panose="020B0502040204020203" pitchFamily="34" charset="0"/>
          </a:endParaRPr>
        </a:p>
      </dgm:t>
    </dgm:pt>
    <dgm:pt modelId="{74D86EE0-5F1A-443B-9C5D-24464F764094}">
      <dgm:prSet/>
      <dgm:spPr/>
      <dgm:t>
        <a:bodyPr/>
        <a:lstStyle/>
        <a:p>
          <a:r>
            <a:rPr lang="ro-RO" dirty="0">
              <a:latin typeface="Segoe UI" panose="020B0502040204020203" pitchFamily="34" charset="0"/>
              <a:cs typeface="Segoe UI" panose="020B0502040204020203" pitchFamily="34" charset="0"/>
            </a:rPr>
            <a:t>Analiza Cauzelor de Bază permite echipelor să exploreze în profunzime diversele factori care contribuie la o problemă sau la o non-conformitate. Prin utilizarea diagramei Ishikawa (sau diagrama "Pescar"), care organizează cauzele potențiale în categorii precum oameni, metode, materiale, mediu, echipamente și măsurători, se pot identifica cu precizie factorii implicați într-o problemă.</a:t>
          </a:r>
        </a:p>
      </dgm:t>
    </dgm:pt>
    <dgm:pt modelId="{5FA4B8EE-BEAF-40A3-A5D6-9FED807B0159}" type="parTrans" cxnId="{61231A03-AA12-48AE-AFBC-3BBB32270BB9}">
      <dgm:prSet/>
      <dgm:spPr/>
      <dgm:t>
        <a:bodyPr/>
        <a:lstStyle/>
        <a:p>
          <a:endParaRPr lang="ro-RO">
            <a:latin typeface="Segoe UI" panose="020B0502040204020203" pitchFamily="34" charset="0"/>
            <a:cs typeface="Segoe UI" panose="020B0502040204020203" pitchFamily="34" charset="0"/>
          </a:endParaRPr>
        </a:p>
      </dgm:t>
    </dgm:pt>
    <dgm:pt modelId="{306822A3-5D51-428A-AA52-97AC77F511A8}" type="sibTrans" cxnId="{61231A03-AA12-48AE-AFBC-3BBB32270BB9}">
      <dgm:prSet/>
      <dgm:spPr/>
      <dgm:t>
        <a:bodyPr/>
        <a:lstStyle/>
        <a:p>
          <a:endParaRPr lang="ro-RO">
            <a:latin typeface="Segoe UI" panose="020B0502040204020203" pitchFamily="34" charset="0"/>
            <a:cs typeface="Segoe UI" panose="020B0502040204020203" pitchFamily="34" charset="0"/>
          </a:endParaRPr>
        </a:p>
      </dgm:t>
    </dgm:pt>
    <dgm:pt modelId="{1BEDEBB0-5684-45B3-B96D-D0BB54F56AE5}">
      <dgm:prSet/>
      <dgm:spPr/>
      <dgm:t>
        <a:bodyPr/>
        <a:lstStyle/>
        <a:p>
          <a:r>
            <a:rPr lang="ro-RO">
              <a:latin typeface="Segoe UI" panose="020B0502040204020203" pitchFamily="34" charset="0"/>
              <a:cs typeface="Segoe UI" panose="020B0502040204020203" pitchFamily="34" charset="0"/>
            </a:rPr>
            <a:t>Înțelegerea Interdependențelor și Relațiilor</a:t>
          </a:r>
        </a:p>
      </dgm:t>
    </dgm:pt>
    <dgm:pt modelId="{8D7397CD-CCB4-4B40-84B1-3C826AB2C164}" type="parTrans" cxnId="{043D98FA-BA39-48B3-9470-77DC6E9043F3}">
      <dgm:prSet/>
      <dgm:spPr/>
      <dgm:t>
        <a:bodyPr/>
        <a:lstStyle/>
        <a:p>
          <a:endParaRPr lang="ro-RO">
            <a:latin typeface="Segoe UI" panose="020B0502040204020203" pitchFamily="34" charset="0"/>
            <a:cs typeface="Segoe UI" panose="020B0502040204020203" pitchFamily="34" charset="0"/>
          </a:endParaRPr>
        </a:p>
      </dgm:t>
    </dgm:pt>
    <dgm:pt modelId="{17ECDB0A-E96E-4096-98A9-5E412B0A3701}" type="sibTrans" cxnId="{043D98FA-BA39-48B3-9470-77DC6E9043F3}">
      <dgm:prSet/>
      <dgm:spPr/>
      <dgm:t>
        <a:bodyPr/>
        <a:lstStyle/>
        <a:p>
          <a:endParaRPr lang="ro-RO">
            <a:latin typeface="Segoe UI" panose="020B0502040204020203" pitchFamily="34" charset="0"/>
            <a:cs typeface="Segoe UI" panose="020B0502040204020203" pitchFamily="34" charset="0"/>
          </a:endParaRPr>
        </a:p>
      </dgm:t>
    </dgm:pt>
    <dgm:pt modelId="{35649250-B85B-44C4-8B0F-5230E3116869}">
      <dgm:prSet/>
      <dgm:spPr/>
      <dgm:t>
        <a:bodyPr/>
        <a:lstStyle/>
        <a:p>
          <a:r>
            <a:rPr lang="ro-RO">
              <a:latin typeface="Segoe UI" panose="020B0502040204020203" pitchFamily="34" charset="0"/>
              <a:cs typeface="Segoe UI" panose="020B0502040204020203" pitchFamily="34" charset="0"/>
            </a:rPr>
            <a:t>Analiza Ishikawa promovează recunoașterea interdependențelor și a relațiilor dintre diferitele aspecte ale procesului sau sistemului. Aceasta ajută la evitarea soluțiilor superficiale și la dezvoltarea de soluții care abordează cauzele profunde și conexiunile între ele.</a:t>
          </a:r>
        </a:p>
      </dgm:t>
    </dgm:pt>
    <dgm:pt modelId="{804CF0E5-26B7-4E58-B041-7A9DB9E117E3}" type="parTrans" cxnId="{D787BDBC-BB98-4D27-B4C4-7DC67E9F1813}">
      <dgm:prSet/>
      <dgm:spPr/>
      <dgm:t>
        <a:bodyPr/>
        <a:lstStyle/>
        <a:p>
          <a:endParaRPr lang="ro-RO">
            <a:latin typeface="Segoe UI" panose="020B0502040204020203" pitchFamily="34" charset="0"/>
            <a:cs typeface="Segoe UI" panose="020B0502040204020203" pitchFamily="34" charset="0"/>
          </a:endParaRPr>
        </a:p>
      </dgm:t>
    </dgm:pt>
    <dgm:pt modelId="{59B42D17-C1E5-49EF-83F3-1EB488D48EE8}" type="sibTrans" cxnId="{D787BDBC-BB98-4D27-B4C4-7DC67E9F1813}">
      <dgm:prSet/>
      <dgm:spPr/>
      <dgm:t>
        <a:bodyPr/>
        <a:lstStyle/>
        <a:p>
          <a:endParaRPr lang="ro-RO">
            <a:latin typeface="Segoe UI" panose="020B0502040204020203" pitchFamily="34" charset="0"/>
            <a:cs typeface="Segoe UI" panose="020B0502040204020203" pitchFamily="34" charset="0"/>
          </a:endParaRPr>
        </a:p>
      </dgm:t>
    </dgm:pt>
    <dgm:pt modelId="{E6BDF061-FCD2-466E-BFCD-8A88916DE791}">
      <dgm:prSet/>
      <dgm:spPr/>
      <dgm:t>
        <a:bodyPr/>
        <a:lstStyle/>
        <a:p>
          <a:r>
            <a:rPr lang="ro-RO">
              <a:latin typeface="Segoe UI" panose="020B0502040204020203" pitchFamily="34" charset="0"/>
              <a:cs typeface="Segoe UI" panose="020B0502040204020203" pitchFamily="34" charset="0"/>
            </a:rPr>
            <a:t>Prioritizarea și Focusarea Eforturilor</a:t>
          </a:r>
        </a:p>
      </dgm:t>
    </dgm:pt>
    <dgm:pt modelId="{AB489A39-3721-4BF0-8646-50A8C95DB771}" type="parTrans" cxnId="{7704994E-14D1-4FB8-A64A-6F9C0783DDAE}">
      <dgm:prSet/>
      <dgm:spPr/>
      <dgm:t>
        <a:bodyPr/>
        <a:lstStyle/>
        <a:p>
          <a:endParaRPr lang="ro-RO">
            <a:latin typeface="Segoe UI" panose="020B0502040204020203" pitchFamily="34" charset="0"/>
            <a:cs typeface="Segoe UI" panose="020B0502040204020203" pitchFamily="34" charset="0"/>
          </a:endParaRPr>
        </a:p>
      </dgm:t>
    </dgm:pt>
    <dgm:pt modelId="{58417F1A-F63D-4F6E-A0DA-035BDB5508D0}" type="sibTrans" cxnId="{7704994E-14D1-4FB8-A64A-6F9C0783DDAE}">
      <dgm:prSet/>
      <dgm:spPr/>
      <dgm:t>
        <a:bodyPr/>
        <a:lstStyle/>
        <a:p>
          <a:endParaRPr lang="ro-RO">
            <a:latin typeface="Segoe UI" panose="020B0502040204020203" pitchFamily="34" charset="0"/>
            <a:cs typeface="Segoe UI" panose="020B0502040204020203" pitchFamily="34" charset="0"/>
          </a:endParaRPr>
        </a:p>
      </dgm:t>
    </dgm:pt>
    <dgm:pt modelId="{A1913168-F6C2-4796-8861-504ACEAA6473}">
      <dgm:prSet/>
      <dgm:spPr/>
      <dgm:t>
        <a:bodyPr/>
        <a:lstStyle/>
        <a:p>
          <a:r>
            <a:rPr lang="ro-RO">
              <a:latin typeface="Segoe UI" panose="020B0502040204020203" pitchFamily="34" charset="0"/>
              <a:cs typeface="Segoe UI" panose="020B0502040204020203" pitchFamily="34" charset="0"/>
            </a:rPr>
            <a:t>Identificarea cauzelor de bază permite echipei să prioritizeze și să se concentreze pe acele aspecte care au cel mai mare impact asupra problemei. Această abordare ajută la utilizarea eficientă a resurselor și la rezolvarea problemelor într-un mod strategic și focalizat.</a:t>
          </a:r>
        </a:p>
      </dgm:t>
    </dgm:pt>
    <dgm:pt modelId="{9FBF8838-9BFC-4251-8DDB-DCAFDA0387D6}" type="parTrans" cxnId="{8BA5FB33-8A2B-45C5-AF58-9F4AC9D9A0DF}">
      <dgm:prSet/>
      <dgm:spPr/>
      <dgm:t>
        <a:bodyPr/>
        <a:lstStyle/>
        <a:p>
          <a:endParaRPr lang="ro-RO">
            <a:latin typeface="Segoe UI" panose="020B0502040204020203" pitchFamily="34" charset="0"/>
            <a:cs typeface="Segoe UI" panose="020B0502040204020203" pitchFamily="34" charset="0"/>
          </a:endParaRPr>
        </a:p>
      </dgm:t>
    </dgm:pt>
    <dgm:pt modelId="{43A22D9F-6283-4C41-9495-D934E5304D62}" type="sibTrans" cxnId="{8BA5FB33-8A2B-45C5-AF58-9F4AC9D9A0DF}">
      <dgm:prSet/>
      <dgm:spPr/>
      <dgm:t>
        <a:bodyPr/>
        <a:lstStyle/>
        <a:p>
          <a:endParaRPr lang="ro-RO">
            <a:latin typeface="Segoe UI" panose="020B0502040204020203" pitchFamily="34" charset="0"/>
            <a:cs typeface="Segoe UI" panose="020B0502040204020203" pitchFamily="34" charset="0"/>
          </a:endParaRPr>
        </a:p>
      </dgm:t>
    </dgm:pt>
    <dgm:pt modelId="{45CB2998-7886-4BFC-B0AB-5A304C34617B}">
      <dgm:prSet/>
      <dgm:spPr/>
      <dgm:t>
        <a:bodyPr/>
        <a:lstStyle/>
        <a:p>
          <a:r>
            <a:rPr lang="ro-RO">
              <a:latin typeface="Segoe UI" panose="020B0502040204020203" pitchFamily="34" charset="0"/>
              <a:cs typeface="Segoe UI" panose="020B0502040204020203" pitchFamily="34" charset="0"/>
            </a:rPr>
            <a:t>Prevenirea Recurenței</a:t>
          </a:r>
        </a:p>
      </dgm:t>
    </dgm:pt>
    <dgm:pt modelId="{81F4824C-5731-4172-BEA2-574528254D89}" type="parTrans" cxnId="{BA69F2AF-044A-492E-A105-88D5CB93BA14}">
      <dgm:prSet/>
      <dgm:spPr/>
      <dgm:t>
        <a:bodyPr/>
        <a:lstStyle/>
        <a:p>
          <a:endParaRPr lang="ro-RO">
            <a:latin typeface="Segoe UI" panose="020B0502040204020203" pitchFamily="34" charset="0"/>
            <a:cs typeface="Segoe UI" panose="020B0502040204020203" pitchFamily="34" charset="0"/>
          </a:endParaRPr>
        </a:p>
      </dgm:t>
    </dgm:pt>
    <dgm:pt modelId="{9458F59F-4115-403E-AEF9-AD97FF98FFE6}" type="sibTrans" cxnId="{BA69F2AF-044A-492E-A105-88D5CB93BA14}">
      <dgm:prSet/>
      <dgm:spPr/>
      <dgm:t>
        <a:bodyPr/>
        <a:lstStyle/>
        <a:p>
          <a:endParaRPr lang="ro-RO">
            <a:latin typeface="Segoe UI" panose="020B0502040204020203" pitchFamily="34" charset="0"/>
            <a:cs typeface="Segoe UI" panose="020B0502040204020203" pitchFamily="34" charset="0"/>
          </a:endParaRPr>
        </a:p>
      </dgm:t>
    </dgm:pt>
    <dgm:pt modelId="{52254823-81BF-432C-A426-3FD569D2EEFC}">
      <dgm:prSet/>
      <dgm:spPr/>
      <dgm:t>
        <a:bodyPr/>
        <a:lstStyle/>
        <a:p>
          <a:r>
            <a:rPr lang="ro-RO">
              <a:latin typeface="Segoe UI" panose="020B0502040204020203" pitchFamily="34" charset="0"/>
              <a:cs typeface="Segoe UI" panose="020B0502040204020203" pitchFamily="34" charset="0"/>
            </a:rPr>
            <a:t>Abordarea cauzelor de bază înseamnă că problemele sunt abordate la rădăcină, ceea ce reduce probabilitatea ca acestea să reapară în viitor. Prin implementarea de soluții preventive sau corective adecvate, se poate asigura că problemele sunt abordate în mod durabil și că procesele sunt îmbunătățite continuu.</a:t>
          </a:r>
        </a:p>
      </dgm:t>
    </dgm:pt>
    <dgm:pt modelId="{604563A5-700C-4A43-AFD1-24D1D3A50122}" type="parTrans" cxnId="{49615CB0-4816-4293-84B7-2229895591EC}">
      <dgm:prSet/>
      <dgm:spPr/>
      <dgm:t>
        <a:bodyPr/>
        <a:lstStyle/>
        <a:p>
          <a:endParaRPr lang="ro-RO">
            <a:latin typeface="Segoe UI" panose="020B0502040204020203" pitchFamily="34" charset="0"/>
            <a:cs typeface="Segoe UI" panose="020B0502040204020203" pitchFamily="34" charset="0"/>
          </a:endParaRPr>
        </a:p>
      </dgm:t>
    </dgm:pt>
    <dgm:pt modelId="{D15E9A33-6DAE-43F6-A636-5C618DBFAB49}" type="sibTrans" cxnId="{49615CB0-4816-4293-84B7-2229895591EC}">
      <dgm:prSet/>
      <dgm:spPr/>
      <dgm:t>
        <a:bodyPr/>
        <a:lstStyle/>
        <a:p>
          <a:endParaRPr lang="ro-RO">
            <a:latin typeface="Segoe UI" panose="020B0502040204020203" pitchFamily="34" charset="0"/>
            <a:cs typeface="Segoe UI" panose="020B0502040204020203" pitchFamily="34" charset="0"/>
          </a:endParaRPr>
        </a:p>
      </dgm:t>
    </dgm:pt>
    <dgm:pt modelId="{308F0295-F98B-418C-B2D2-210CE28569FA}">
      <dgm:prSet/>
      <dgm:spPr/>
      <dgm:t>
        <a:bodyPr/>
        <a:lstStyle/>
        <a:p>
          <a:r>
            <a:rPr lang="ro-RO">
              <a:latin typeface="Segoe UI" panose="020B0502040204020203" pitchFamily="34" charset="0"/>
              <a:cs typeface="Segoe UI" panose="020B0502040204020203" pitchFamily="34" charset="0"/>
            </a:rPr>
            <a:t>Promovarea Înțelegerii Colective și a Angajamentului</a:t>
          </a:r>
        </a:p>
      </dgm:t>
    </dgm:pt>
    <dgm:pt modelId="{49F1E798-8643-4A14-AED5-21B6AE06BE53}" type="parTrans" cxnId="{60FC142F-9D2D-4686-B0D5-F6EA707206CD}">
      <dgm:prSet/>
      <dgm:spPr/>
      <dgm:t>
        <a:bodyPr/>
        <a:lstStyle/>
        <a:p>
          <a:endParaRPr lang="ro-RO">
            <a:latin typeface="Segoe UI" panose="020B0502040204020203" pitchFamily="34" charset="0"/>
            <a:cs typeface="Segoe UI" panose="020B0502040204020203" pitchFamily="34" charset="0"/>
          </a:endParaRPr>
        </a:p>
      </dgm:t>
    </dgm:pt>
    <dgm:pt modelId="{6F0806D9-361D-448F-A1E2-3CB20E3FE125}" type="sibTrans" cxnId="{60FC142F-9D2D-4686-B0D5-F6EA707206CD}">
      <dgm:prSet/>
      <dgm:spPr/>
      <dgm:t>
        <a:bodyPr/>
        <a:lstStyle/>
        <a:p>
          <a:endParaRPr lang="ro-RO">
            <a:latin typeface="Segoe UI" panose="020B0502040204020203" pitchFamily="34" charset="0"/>
            <a:cs typeface="Segoe UI" panose="020B0502040204020203" pitchFamily="34" charset="0"/>
          </a:endParaRPr>
        </a:p>
      </dgm:t>
    </dgm:pt>
    <dgm:pt modelId="{82EB6FA4-62F8-4969-9334-4C1B822C2920}">
      <dgm:prSet/>
      <dgm:spPr/>
      <dgm:t>
        <a:bodyPr/>
        <a:lstStyle/>
        <a:p>
          <a:r>
            <a:rPr lang="ro-RO">
              <a:latin typeface="Segoe UI" panose="020B0502040204020203" pitchFamily="34" charset="0"/>
              <a:cs typeface="Segoe UI" panose="020B0502040204020203" pitchFamily="34" charset="0"/>
            </a:rPr>
            <a:t>Analiza Cauzelor de Bază implică adesea colaborarea între diferite echipe și departamente în cadrul organizației. Acest proces de colaborare promovează înțelegerea colectivă a problemei și a nevoilor de îmbunătățire, consolidând astfel angajamentul și responsabilitatea comună pentru rezolvarea problemei.</a:t>
          </a:r>
        </a:p>
      </dgm:t>
    </dgm:pt>
    <dgm:pt modelId="{936CD345-FDAF-4FB5-8AE2-3F80ED217A9B}" type="parTrans" cxnId="{F0441334-D77B-4F20-B3FA-8A7E4E2E8B43}">
      <dgm:prSet/>
      <dgm:spPr/>
      <dgm:t>
        <a:bodyPr/>
        <a:lstStyle/>
        <a:p>
          <a:endParaRPr lang="ro-RO">
            <a:latin typeface="Segoe UI" panose="020B0502040204020203" pitchFamily="34" charset="0"/>
            <a:cs typeface="Segoe UI" panose="020B0502040204020203" pitchFamily="34" charset="0"/>
          </a:endParaRPr>
        </a:p>
      </dgm:t>
    </dgm:pt>
    <dgm:pt modelId="{02801C10-FDBE-44C6-BBF5-F6C6E0B48490}" type="sibTrans" cxnId="{F0441334-D77B-4F20-B3FA-8A7E4E2E8B43}">
      <dgm:prSet/>
      <dgm:spPr/>
      <dgm:t>
        <a:bodyPr/>
        <a:lstStyle/>
        <a:p>
          <a:endParaRPr lang="ro-RO">
            <a:latin typeface="Segoe UI" panose="020B0502040204020203" pitchFamily="34" charset="0"/>
            <a:cs typeface="Segoe UI" panose="020B0502040204020203" pitchFamily="34" charset="0"/>
          </a:endParaRPr>
        </a:p>
      </dgm:t>
    </dgm:pt>
    <dgm:pt modelId="{56C6F167-8E6A-4C5F-91CD-D235F66919FA}">
      <dgm:prSet/>
      <dgm:spPr/>
      <dgm:t>
        <a:bodyPr/>
        <a:lstStyle/>
        <a:p>
          <a:r>
            <a:rPr lang="ro-RO">
              <a:latin typeface="Segoe UI" panose="020B0502040204020203" pitchFamily="34" charset="0"/>
              <a:cs typeface="Segoe UI" panose="020B0502040204020203" pitchFamily="34" charset="0"/>
            </a:rPr>
            <a:t>Îmbunătățirea Continuă a Proceselor</a:t>
          </a:r>
        </a:p>
      </dgm:t>
    </dgm:pt>
    <dgm:pt modelId="{E627C979-4E30-4D37-AFDE-D7669838E41D}" type="parTrans" cxnId="{98498A91-94F6-4806-AA5C-02E4878F56BC}">
      <dgm:prSet/>
      <dgm:spPr/>
      <dgm:t>
        <a:bodyPr/>
        <a:lstStyle/>
        <a:p>
          <a:endParaRPr lang="ro-RO">
            <a:latin typeface="Segoe UI" panose="020B0502040204020203" pitchFamily="34" charset="0"/>
            <a:cs typeface="Segoe UI" panose="020B0502040204020203" pitchFamily="34" charset="0"/>
          </a:endParaRPr>
        </a:p>
      </dgm:t>
    </dgm:pt>
    <dgm:pt modelId="{5988B91E-0D8F-4E44-8C31-3BAB5C5015F2}" type="sibTrans" cxnId="{98498A91-94F6-4806-AA5C-02E4878F56BC}">
      <dgm:prSet/>
      <dgm:spPr/>
      <dgm:t>
        <a:bodyPr/>
        <a:lstStyle/>
        <a:p>
          <a:endParaRPr lang="ro-RO">
            <a:latin typeface="Segoe UI" panose="020B0502040204020203" pitchFamily="34" charset="0"/>
            <a:cs typeface="Segoe UI" panose="020B0502040204020203" pitchFamily="34" charset="0"/>
          </a:endParaRPr>
        </a:p>
      </dgm:t>
    </dgm:pt>
    <dgm:pt modelId="{25DDBE22-A0FD-42EE-8353-0A6FAB397CA6}">
      <dgm:prSet/>
      <dgm:spPr/>
      <dgm:t>
        <a:bodyPr/>
        <a:lstStyle/>
        <a:p>
          <a:r>
            <a:rPr lang="ro-RO">
              <a:latin typeface="Segoe UI" panose="020B0502040204020203" pitchFamily="34" charset="0"/>
              <a:cs typeface="Segoe UI" panose="020B0502040204020203" pitchFamily="34" charset="0"/>
            </a:rPr>
            <a:t>QRQC nu se oprește doar la rezolvarea problemelor imediate, ci încurajează și promovează îmbunătățirea continuă a proceselor și a sistemelor. Analiza Cauzelor de Bază contribuie la identificarea oportunităților de îmbunătățire și la implementarea de schimbări care conduc la eficiență și calitate îmbunătățite în mod constant.</a:t>
          </a:r>
        </a:p>
      </dgm:t>
    </dgm:pt>
    <dgm:pt modelId="{A5D63EAD-1F2A-4E74-8C02-B44DEF11C9B8}" type="parTrans" cxnId="{5B4E6878-5147-40AE-858B-68D261735741}">
      <dgm:prSet/>
      <dgm:spPr/>
      <dgm:t>
        <a:bodyPr/>
        <a:lstStyle/>
        <a:p>
          <a:endParaRPr lang="ro-RO">
            <a:latin typeface="Segoe UI" panose="020B0502040204020203" pitchFamily="34" charset="0"/>
            <a:cs typeface="Segoe UI" panose="020B0502040204020203" pitchFamily="34" charset="0"/>
          </a:endParaRPr>
        </a:p>
      </dgm:t>
    </dgm:pt>
    <dgm:pt modelId="{4B53174B-0E90-424A-BC20-09147E15B748}" type="sibTrans" cxnId="{5B4E6878-5147-40AE-858B-68D261735741}">
      <dgm:prSet/>
      <dgm:spPr/>
      <dgm:t>
        <a:bodyPr/>
        <a:lstStyle/>
        <a:p>
          <a:endParaRPr lang="ro-RO">
            <a:latin typeface="Segoe UI" panose="020B0502040204020203" pitchFamily="34" charset="0"/>
            <a:cs typeface="Segoe UI" panose="020B0502040204020203" pitchFamily="34" charset="0"/>
          </a:endParaRPr>
        </a:p>
      </dgm:t>
    </dgm:pt>
    <dgm:pt modelId="{5B31F9BE-07A8-427B-A3AC-950E0818D94C}" type="pres">
      <dgm:prSet presAssocID="{435CF164-C7BA-496E-8FC1-5C0C5C9CF508}" presName="diagram" presStyleCnt="0">
        <dgm:presLayoutVars>
          <dgm:dir/>
          <dgm:animLvl val="lvl"/>
          <dgm:resizeHandles val="exact"/>
        </dgm:presLayoutVars>
      </dgm:prSet>
      <dgm:spPr/>
    </dgm:pt>
    <dgm:pt modelId="{7777E2E0-D454-4A85-BB79-32C449D0FA9F}" type="pres">
      <dgm:prSet presAssocID="{28BAF1C9-D0F8-4FA5-9AE8-E8DCBD72913A}" presName="compNode" presStyleCnt="0"/>
      <dgm:spPr/>
    </dgm:pt>
    <dgm:pt modelId="{5FB1F84B-50A5-484E-AE35-255D8DE6B8FD}" type="pres">
      <dgm:prSet presAssocID="{28BAF1C9-D0F8-4FA5-9AE8-E8DCBD72913A}" presName="childRect" presStyleLbl="bgAcc1" presStyleIdx="0" presStyleCnt="6">
        <dgm:presLayoutVars>
          <dgm:bulletEnabled val="1"/>
        </dgm:presLayoutVars>
      </dgm:prSet>
      <dgm:spPr/>
    </dgm:pt>
    <dgm:pt modelId="{4D40EEBE-0C9E-424B-B51F-5AF7D4C13550}" type="pres">
      <dgm:prSet presAssocID="{28BAF1C9-D0F8-4FA5-9AE8-E8DCBD72913A}" presName="parentText" presStyleLbl="node1" presStyleIdx="0" presStyleCnt="0">
        <dgm:presLayoutVars>
          <dgm:chMax val="0"/>
          <dgm:bulletEnabled val="1"/>
        </dgm:presLayoutVars>
      </dgm:prSet>
      <dgm:spPr/>
    </dgm:pt>
    <dgm:pt modelId="{1A4ECF38-7066-43E6-BED9-03492A814094}" type="pres">
      <dgm:prSet presAssocID="{28BAF1C9-D0F8-4FA5-9AE8-E8DCBD72913A}" presName="parentRect" presStyleLbl="alignNode1" presStyleIdx="0" presStyleCnt="6"/>
      <dgm:spPr/>
    </dgm:pt>
    <dgm:pt modelId="{9CA930E0-CF48-4D36-8B7F-A40B9E429C7D}" type="pres">
      <dgm:prSet presAssocID="{28BAF1C9-D0F8-4FA5-9AE8-E8DCBD72913A}" presName="adorn" presStyleLbl="fgAccFollow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inoculars outline"/>
        </a:ext>
      </dgm:extLst>
    </dgm:pt>
    <dgm:pt modelId="{7BAD9E2E-C36B-47CD-8B54-70CDE2EE171D}" type="pres">
      <dgm:prSet presAssocID="{D31C7958-6F84-429A-8CD0-E981C576755C}" presName="sibTrans" presStyleLbl="sibTrans2D1" presStyleIdx="0" presStyleCnt="0"/>
      <dgm:spPr/>
    </dgm:pt>
    <dgm:pt modelId="{943912EC-1A0C-49DA-927E-406C78E91637}" type="pres">
      <dgm:prSet presAssocID="{1BEDEBB0-5684-45B3-B96D-D0BB54F56AE5}" presName="compNode" presStyleCnt="0"/>
      <dgm:spPr/>
    </dgm:pt>
    <dgm:pt modelId="{21ED7434-13EC-4DFE-A2BB-E00A85056A76}" type="pres">
      <dgm:prSet presAssocID="{1BEDEBB0-5684-45B3-B96D-D0BB54F56AE5}" presName="childRect" presStyleLbl="bgAcc1" presStyleIdx="1" presStyleCnt="6">
        <dgm:presLayoutVars>
          <dgm:bulletEnabled val="1"/>
        </dgm:presLayoutVars>
      </dgm:prSet>
      <dgm:spPr/>
    </dgm:pt>
    <dgm:pt modelId="{0056EB12-F465-4881-B498-FC4E83064D58}" type="pres">
      <dgm:prSet presAssocID="{1BEDEBB0-5684-45B3-B96D-D0BB54F56AE5}" presName="parentText" presStyleLbl="node1" presStyleIdx="0" presStyleCnt="0">
        <dgm:presLayoutVars>
          <dgm:chMax val="0"/>
          <dgm:bulletEnabled val="1"/>
        </dgm:presLayoutVars>
      </dgm:prSet>
      <dgm:spPr/>
    </dgm:pt>
    <dgm:pt modelId="{3707F2D9-E43C-4E73-8D37-35138397E940}" type="pres">
      <dgm:prSet presAssocID="{1BEDEBB0-5684-45B3-B96D-D0BB54F56AE5}" presName="parentRect" presStyleLbl="alignNode1" presStyleIdx="1" presStyleCnt="6"/>
      <dgm:spPr/>
    </dgm:pt>
    <dgm:pt modelId="{2A9F0640-EBCE-400F-B7AB-0024E047118A}" type="pres">
      <dgm:prSet presAssocID="{1BEDEBB0-5684-45B3-B96D-D0BB54F56AE5}" presName="adorn" presStyleLbl="fgAccFollow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Artificial Intelligence outline"/>
        </a:ext>
      </dgm:extLst>
    </dgm:pt>
    <dgm:pt modelId="{5C09D962-9304-4062-B0D4-3B00BB8CE1E1}" type="pres">
      <dgm:prSet presAssocID="{17ECDB0A-E96E-4096-98A9-5E412B0A3701}" presName="sibTrans" presStyleLbl="sibTrans2D1" presStyleIdx="0" presStyleCnt="0"/>
      <dgm:spPr/>
    </dgm:pt>
    <dgm:pt modelId="{A6F4C3A6-D208-45D2-82C2-77B582CC5FB7}" type="pres">
      <dgm:prSet presAssocID="{E6BDF061-FCD2-466E-BFCD-8A88916DE791}" presName="compNode" presStyleCnt="0"/>
      <dgm:spPr/>
    </dgm:pt>
    <dgm:pt modelId="{C68B0B65-1BFE-4E03-9EFD-56E0B754C80E}" type="pres">
      <dgm:prSet presAssocID="{E6BDF061-FCD2-466E-BFCD-8A88916DE791}" presName="childRect" presStyleLbl="bgAcc1" presStyleIdx="2" presStyleCnt="6">
        <dgm:presLayoutVars>
          <dgm:bulletEnabled val="1"/>
        </dgm:presLayoutVars>
      </dgm:prSet>
      <dgm:spPr/>
    </dgm:pt>
    <dgm:pt modelId="{52402DF9-28C7-4C12-9B84-6E16877D54B2}" type="pres">
      <dgm:prSet presAssocID="{E6BDF061-FCD2-466E-BFCD-8A88916DE791}" presName="parentText" presStyleLbl="node1" presStyleIdx="0" presStyleCnt="0">
        <dgm:presLayoutVars>
          <dgm:chMax val="0"/>
          <dgm:bulletEnabled val="1"/>
        </dgm:presLayoutVars>
      </dgm:prSet>
      <dgm:spPr/>
    </dgm:pt>
    <dgm:pt modelId="{3C93B9E6-F5BD-4C3C-ABA1-19D66D435EED}" type="pres">
      <dgm:prSet presAssocID="{E6BDF061-FCD2-466E-BFCD-8A88916DE791}" presName="parentRect" presStyleLbl="alignNode1" presStyleIdx="2" presStyleCnt="6"/>
      <dgm:spPr/>
    </dgm:pt>
    <dgm:pt modelId="{900361C5-E12D-4D4C-9F8E-9E3A0354E211}" type="pres">
      <dgm:prSet presAssocID="{E6BDF061-FCD2-466E-BFCD-8A88916DE791}" presName="adorn" presStyleLbl="fgAccFollow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Aspiration outline"/>
        </a:ext>
      </dgm:extLst>
    </dgm:pt>
    <dgm:pt modelId="{09D7090A-EF73-487C-8FEB-A540146741D5}" type="pres">
      <dgm:prSet presAssocID="{58417F1A-F63D-4F6E-A0DA-035BDB5508D0}" presName="sibTrans" presStyleLbl="sibTrans2D1" presStyleIdx="0" presStyleCnt="0"/>
      <dgm:spPr/>
    </dgm:pt>
    <dgm:pt modelId="{D578F49D-20F9-4FAB-843E-68080813A903}" type="pres">
      <dgm:prSet presAssocID="{45CB2998-7886-4BFC-B0AB-5A304C34617B}" presName="compNode" presStyleCnt="0"/>
      <dgm:spPr/>
    </dgm:pt>
    <dgm:pt modelId="{49A38819-A742-4723-A39D-FBDF6918892D}" type="pres">
      <dgm:prSet presAssocID="{45CB2998-7886-4BFC-B0AB-5A304C34617B}" presName="childRect" presStyleLbl="bgAcc1" presStyleIdx="3" presStyleCnt="6">
        <dgm:presLayoutVars>
          <dgm:bulletEnabled val="1"/>
        </dgm:presLayoutVars>
      </dgm:prSet>
      <dgm:spPr/>
    </dgm:pt>
    <dgm:pt modelId="{46453A65-DCE5-403D-A62B-62530195CE9E}" type="pres">
      <dgm:prSet presAssocID="{45CB2998-7886-4BFC-B0AB-5A304C34617B}" presName="parentText" presStyleLbl="node1" presStyleIdx="0" presStyleCnt="0">
        <dgm:presLayoutVars>
          <dgm:chMax val="0"/>
          <dgm:bulletEnabled val="1"/>
        </dgm:presLayoutVars>
      </dgm:prSet>
      <dgm:spPr/>
    </dgm:pt>
    <dgm:pt modelId="{33BA170E-77FD-404C-BB8E-7BEAA1F9903A}" type="pres">
      <dgm:prSet presAssocID="{45CB2998-7886-4BFC-B0AB-5A304C34617B}" presName="parentRect" presStyleLbl="alignNode1" presStyleIdx="3" presStyleCnt="6"/>
      <dgm:spPr/>
    </dgm:pt>
    <dgm:pt modelId="{C44533DB-4D48-42F5-BF4D-908F45C7D5CB}" type="pres">
      <dgm:prSet presAssocID="{45CB2998-7886-4BFC-B0AB-5A304C34617B}" presName="adorn" presStyleLbl="fgAccFollow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Bullseye outline"/>
        </a:ext>
      </dgm:extLst>
    </dgm:pt>
    <dgm:pt modelId="{60327D51-47FA-49EA-B7B5-50AD00B85655}" type="pres">
      <dgm:prSet presAssocID="{9458F59F-4115-403E-AEF9-AD97FF98FFE6}" presName="sibTrans" presStyleLbl="sibTrans2D1" presStyleIdx="0" presStyleCnt="0"/>
      <dgm:spPr/>
    </dgm:pt>
    <dgm:pt modelId="{51EA2C96-0CA1-4B32-8A83-9DA4D0F2B1E7}" type="pres">
      <dgm:prSet presAssocID="{308F0295-F98B-418C-B2D2-210CE28569FA}" presName="compNode" presStyleCnt="0"/>
      <dgm:spPr/>
    </dgm:pt>
    <dgm:pt modelId="{6AB6F5DF-7652-422A-A04A-4502AFEEBCEB}" type="pres">
      <dgm:prSet presAssocID="{308F0295-F98B-418C-B2D2-210CE28569FA}" presName="childRect" presStyleLbl="bgAcc1" presStyleIdx="4" presStyleCnt="6">
        <dgm:presLayoutVars>
          <dgm:bulletEnabled val="1"/>
        </dgm:presLayoutVars>
      </dgm:prSet>
      <dgm:spPr/>
    </dgm:pt>
    <dgm:pt modelId="{7A06FAD7-0E3B-401C-B7F0-F098F5546FEC}" type="pres">
      <dgm:prSet presAssocID="{308F0295-F98B-418C-B2D2-210CE28569FA}" presName="parentText" presStyleLbl="node1" presStyleIdx="0" presStyleCnt="0">
        <dgm:presLayoutVars>
          <dgm:chMax val="0"/>
          <dgm:bulletEnabled val="1"/>
        </dgm:presLayoutVars>
      </dgm:prSet>
      <dgm:spPr/>
    </dgm:pt>
    <dgm:pt modelId="{D90B7E48-FB14-4DDD-B602-AF9D765348AB}" type="pres">
      <dgm:prSet presAssocID="{308F0295-F98B-418C-B2D2-210CE28569FA}" presName="parentRect" presStyleLbl="alignNode1" presStyleIdx="4" presStyleCnt="6"/>
      <dgm:spPr/>
    </dgm:pt>
    <dgm:pt modelId="{70887365-E8FC-43E5-B599-9C4DD13F92FE}" type="pres">
      <dgm:prSet presAssocID="{308F0295-F98B-418C-B2D2-210CE28569FA}" presName="adorn" presStyleLbl="fgAccFollow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Cycle with people outline"/>
        </a:ext>
      </dgm:extLst>
    </dgm:pt>
    <dgm:pt modelId="{20BD8F7D-67F5-48C9-BD16-05CBB473B1D8}" type="pres">
      <dgm:prSet presAssocID="{6F0806D9-361D-448F-A1E2-3CB20E3FE125}" presName="sibTrans" presStyleLbl="sibTrans2D1" presStyleIdx="0" presStyleCnt="0"/>
      <dgm:spPr/>
    </dgm:pt>
    <dgm:pt modelId="{B825C976-44E4-4B09-8E73-95354FAB7A4E}" type="pres">
      <dgm:prSet presAssocID="{56C6F167-8E6A-4C5F-91CD-D235F66919FA}" presName="compNode" presStyleCnt="0"/>
      <dgm:spPr/>
    </dgm:pt>
    <dgm:pt modelId="{89EA9168-9FEB-4B2E-85BA-EB63C0727E32}" type="pres">
      <dgm:prSet presAssocID="{56C6F167-8E6A-4C5F-91CD-D235F66919FA}" presName="childRect" presStyleLbl="bgAcc1" presStyleIdx="5" presStyleCnt="6">
        <dgm:presLayoutVars>
          <dgm:bulletEnabled val="1"/>
        </dgm:presLayoutVars>
      </dgm:prSet>
      <dgm:spPr/>
    </dgm:pt>
    <dgm:pt modelId="{52A6DEE3-E5C1-4AA8-A562-87013C4AD21D}" type="pres">
      <dgm:prSet presAssocID="{56C6F167-8E6A-4C5F-91CD-D235F66919FA}" presName="parentText" presStyleLbl="node1" presStyleIdx="0" presStyleCnt="0">
        <dgm:presLayoutVars>
          <dgm:chMax val="0"/>
          <dgm:bulletEnabled val="1"/>
        </dgm:presLayoutVars>
      </dgm:prSet>
      <dgm:spPr/>
    </dgm:pt>
    <dgm:pt modelId="{23731DF1-3B76-4300-B445-829622592C94}" type="pres">
      <dgm:prSet presAssocID="{56C6F167-8E6A-4C5F-91CD-D235F66919FA}" presName="parentRect" presStyleLbl="alignNode1" presStyleIdx="5" presStyleCnt="6"/>
      <dgm:spPr/>
    </dgm:pt>
    <dgm:pt modelId="{602FD14A-3F42-4734-8AE8-9BF6445A74C2}" type="pres">
      <dgm:prSet presAssocID="{56C6F167-8E6A-4C5F-91CD-D235F66919FA}" presName="adorn" presStyleLbl="fgAccFollow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Bar graph with upward trend outline"/>
        </a:ext>
      </dgm:extLst>
    </dgm:pt>
  </dgm:ptLst>
  <dgm:cxnLst>
    <dgm:cxn modelId="{61231A03-AA12-48AE-AFBC-3BBB32270BB9}" srcId="{28BAF1C9-D0F8-4FA5-9AE8-E8DCBD72913A}" destId="{74D86EE0-5F1A-443B-9C5D-24464F764094}" srcOrd="0" destOrd="0" parTransId="{5FA4B8EE-BEAF-40A3-A5D6-9FED807B0159}" sibTransId="{306822A3-5D51-428A-AA52-97AC77F511A8}"/>
    <dgm:cxn modelId="{DA62DA0B-B4A8-495F-9B64-4E43DBB20AC0}" type="presOf" srcId="{A1913168-F6C2-4796-8861-504ACEAA6473}" destId="{C68B0B65-1BFE-4E03-9EFD-56E0B754C80E}" srcOrd="0" destOrd="0" presId="urn:microsoft.com/office/officeart/2005/8/layout/bList2"/>
    <dgm:cxn modelId="{CE340E14-BBA2-4682-9047-79CA43006E9E}" type="presOf" srcId="{45CB2998-7886-4BFC-B0AB-5A304C34617B}" destId="{46453A65-DCE5-403D-A62B-62530195CE9E}" srcOrd="0" destOrd="0" presId="urn:microsoft.com/office/officeart/2005/8/layout/bList2"/>
    <dgm:cxn modelId="{D195D416-D347-405E-A946-8B93D4C11745}" type="presOf" srcId="{25DDBE22-A0FD-42EE-8353-0A6FAB397CA6}" destId="{89EA9168-9FEB-4B2E-85BA-EB63C0727E32}" srcOrd="0" destOrd="0" presId="urn:microsoft.com/office/officeart/2005/8/layout/bList2"/>
    <dgm:cxn modelId="{20B8441B-B8AC-46A0-90C1-933D0A473CF6}" type="presOf" srcId="{28BAF1C9-D0F8-4FA5-9AE8-E8DCBD72913A}" destId="{1A4ECF38-7066-43E6-BED9-03492A814094}" srcOrd="1" destOrd="0" presId="urn:microsoft.com/office/officeart/2005/8/layout/bList2"/>
    <dgm:cxn modelId="{35671F27-1562-4F0A-A40F-E743C69F4E75}" type="presOf" srcId="{E6BDF061-FCD2-466E-BFCD-8A88916DE791}" destId="{52402DF9-28C7-4C12-9B84-6E16877D54B2}" srcOrd="0" destOrd="0" presId="urn:microsoft.com/office/officeart/2005/8/layout/bList2"/>
    <dgm:cxn modelId="{60FC142F-9D2D-4686-B0D5-F6EA707206CD}" srcId="{435CF164-C7BA-496E-8FC1-5C0C5C9CF508}" destId="{308F0295-F98B-418C-B2D2-210CE28569FA}" srcOrd="4" destOrd="0" parTransId="{49F1E798-8643-4A14-AED5-21B6AE06BE53}" sibTransId="{6F0806D9-361D-448F-A1E2-3CB20E3FE125}"/>
    <dgm:cxn modelId="{8BA5FB33-8A2B-45C5-AF58-9F4AC9D9A0DF}" srcId="{E6BDF061-FCD2-466E-BFCD-8A88916DE791}" destId="{A1913168-F6C2-4796-8861-504ACEAA6473}" srcOrd="0" destOrd="0" parTransId="{9FBF8838-9BFC-4251-8DDB-DCAFDA0387D6}" sibTransId="{43A22D9F-6283-4C41-9495-D934E5304D62}"/>
    <dgm:cxn modelId="{F0441334-D77B-4F20-B3FA-8A7E4E2E8B43}" srcId="{308F0295-F98B-418C-B2D2-210CE28569FA}" destId="{82EB6FA4-62F8-4969-9334-4C1B822C2920}" srcOrd="0" destOrd="0" parTransId="{936CD345-FDAF-4FB5-8AE2-3F80ED217A9B}" sibTransId="{02801C10-FDBE-44C6-BBF5-F6C6E0B48490}"/>
    <dgm:cxn modelId="{B6D58262-AD17-4002-B6C2-012857BF90D4}" type="presOf" srcId="{58417F1A-F63D-4F6E-A0DA-035BDB5508D0}" destId="{09D7090A-EF73-487C-8FEB-A540146741D5}" srcOrd="0" destOrd="0" presId="urn:microsoft.com/office/officeart/2005/8/layout/bList2"/>
    <dgm:cxn modelId="{7704994E-14D1-4FB8-A64A-6F9C0783DDAE}" srcId="{435CF164-C7BA-496E-8FC1-5C0C5C9CF508}" destId="{E6BDF061-FCD2-466E-BFCD-8A88916DE791}" srcOrd="2" destOrd="0" parTransId="{AB489A39-3721-4BF0-8646-50A8C95DB771}" sibTransId="{58417F1A-F63D-4F6E-A0DA-035BDB5508D0}"/>
    <dgm:cxn modelId="{C6592B77-CC09-4A96-BAC0-BD36D606E30B}" type="presOf" srcId="{435CF164-C7BA-496E-8FC1-5C0C5C9CF508}" destId="{5B31F9BE-07A8-427B-A3AC-950E0818D94C}" srcOrd="0" destOrd="0" presId="urn:microsoft.com/office/officeart/2005/8/layout/bList2"/>
    <dgm:cxn modelId="{5B4E6878-5147-40AE-858B-68D261735741}" srcId="{56C6F167-8E6A-4C5F-91CD-D235F66919FA}" destId="{25DDBE22-A0FD-42EE-8353-0A6FAB397CA6}" srcOrd="0" destOrd="0" parTransId="{A5D63EAD-1F2A-4E74-8C02-B44DEF11C9B8}" sibTransId="{4B53174B-0E90-424A-BC20-09147E15B748}"/>
    <dgm:cxn modelId="{1264997B-12D6-47B4-A077-AA54D6F92EE7}" type="presOf" srcId="{D31C7958-6F84-429A-8CD0-E981C576755C}" destId="{7BAD9E2E-C36B-47CD-8B54-70CDE2EE171D}" srcOrd="0" destOrd="0" presId="urn:microsoft.com/office/officeart/2005/8/layout/bList2"/>
    <dgm:cxn modelId="{E2533E7D-006F-40F3-9F35-97AA42573D2F}" type="presOf" srcId="{45CB2998-7886-4BFC-B0AB-5A304C34617B}" destId="{33BA170E-77FD-404C-BB8E-7BEAA1F9903A}" srcOrd="1" destOrd="0" presId="urn:microsoft.com/office/officeart/2005/8/layout/bList2"/>
    <dgm:cxn modelId="{A81CBB7D-D9A8-47E3-94B5-A6FD32123E97}" type="presOf" srcId="{74D86EE0-5F1A-443B-9C5D-24464F764094}" destId="{5FB1F84B-50A5-484E-AE35-255D8DE6B8FD}" srcOrd="0" destOrd="0" presId="urn:microsoft.com/office/officeart/2005/8/layout/bList2"/>
    <dgm:cxn modelId="{0265DE7D-6B0C-4704-91A9-C484E791552D}" type="presOf" srcId="{56C6F167-8E6A-4C5F-91CD-D235F66919FA}" destId="{23731DF1-3B76-4300-B445-829622592C94}" srcOrd="1" destOrd="0" presId="urn:microsoft.com/office/officeart/2005/8/layout/bList2"/>
    <dgm:cxn modelId="{1D787B83-21CC-4393-9BD5-CF9193AB1335}" type="presOf" srcId="{35649250-B85B-44C4-8B0F-5230E3116869}" destId="{21ED7434-13EC-4DFE-A2BB-E00A85056A76}" srcOrd="0" destOrd="0" presId="urn:microsoft.com/office/officeart/2005/8/layout/bList2"/>
    <dgm:cxn modelId="{C6C7BD87-F9B8-4F6E-A004-112E4E960329}" type="presOf" srcId="{28BAF1C9-D0F8-4FA5-9AE8-E8DCBD72913A}" destId="{4D40EEBE-0C9E-424B-B51F-5AF7D4C13550}" srcOrd="0" destOrd="0" presId="urn:microsoft.com/office/officeart/2005/8/layout/bList2"/>
    <dgm:cxn modelId="{98498A91-94F6-4806-AA5C-02E4878F56BC}" srcId="{435CF164-C7BA-496E-8FC1-5C0C5C9CF508}" destId="{56C6F167-8E6A-4C5F-91CD-D235F66919FA}" srcOrd="5" destOrd="0" parTransId="{E627C979-4E30-4D37-AFDE-D7669838E41D}" sibTransId="{5988B91E-0D8F-4E44-8C31-3BAB5C5015F2}"/>
    <dgm:cxn modelId="{F7CBB692-8D08-490E-836D-CFDC1677CD56}" type="presOf" srcId="{56C6F167-8E6A-4C5F-91CD-D235F66919FA}" destId="{52A6DEE3-E5C1-4AA8-A562-87013C4AD21D}" srcOrd="0" destOrd="0" presId="urn:microsoft.com/office/officeart/2005/8/layout/bList2"/>
    <dgm:cxn modelId="{DE8E669F-07B7-438D-A2FF-9799E1BBB9D1}" type="presOf" srcId="{6F0806D9-361D-448F-A1E2-3CB20E3FE125}" destId="{20BD8F7D-67F5-48C9-BD16-05CBB473B1D8}" srcOrd="0" destOrd="0" presId="urn:microsoft.com/office/officeart/2005/8/layout/bList2"/>
    <dgm:cxn modelId="{9C5846A8-DA95-4EDA-960C-569E44DE7D38}" type="presOf" srcId="{17ECDB0A-E96E-4096-98A9-5E412B0A3701}" destId="{5C09D962-9304-4062-B0D4-3B00BB8CE1E1}" srcOrd="0" destOrd="0" presId="urn:microsoft.com/office/officeart/2005/8/layout/bList2"/>
    <dgm:cxn modelId="{BA69F2AF-044A-492E-A105-88D5CB93BA14}" srcId="{435CF164-C7BA-496E-8FC1-5C0C5C9CF508}" destId="{45CB2998-7886-4BFC-B0AB-5A304C34617B}" srcOrd="3" destOrd="0" parTransId="{81F4824C-5731-4172-BEA2-574528254D89}" sibTransId="{9458F59F-4115-403E-AEF9-AD97FF98FFE6}"/>
    <dgm:cxn modelId="{49615CB0-4816-4293-84B7-2229895591EC}" srcId="{45CB2998-7886-4BFC-B0AB-5A304C34617B}" destId="{52254823-81BF-432C-A426-3FD569D2EEFC}" srcOrd="0" destOrd="0" parTransId="{604563A5-700C-4A43-AFD1-24D1D3A50122}" sibTransId="{D15E9A33-6DAE-43F6-A636-5C618DBFAB49}"/>
    <dgm:cxn modelId="{B696D6B1-B23A-49D6-8181-F15F8866315B}" type="presOf" srcId="{308F0295-F98B-418C-B2D2-210CE28569FA}" destId="{7A06FAD7-0E3B-401C-B7F0-F098F5546FEC}" srcOrd="0" destOrd="0" presId="urn:microsoft.com/office/officeart/2005/8/layout/bList2"/>
    <dgm:cxn modelId="{D787BDBC-BB98-4D27-B4C4-7DC67E9F1813}" srcId="{1BEDEBB0-5684-45B3-B96D-D0BB54F56AE5}" destId="{35649250-B85B-44C4-8B0F-5230E3116869}" srcOrd="0" destOrd="0" parTransId="{804CF0E5-26B7-4E58-B041-7A9DB9E117E3}" sibTransId="{59B42D17-C1E5-49EF-83F3-1EB488D48EE8}"/>
    <dgm:cxn modelId="{A9BFF4BE-021F-4B61-B69F-384A7552E486}" type="presOf" srcId="{E6BDF061-FCD2-466E-BFCD-8A88916DE791}" destId="{3C93B9E6-F5BD-4C3C-ABA1-19D66D435EED}" srcOrd="1" destOrd="0" presId="urn:microsoft.com/office/officeart/2005/8/layout/bList2"/>
    <dgm:cxn modelId="{8ADF9EC8-C86A-45A1-A5F5-D3A211D4419A}" type="presOf" srcId="{1BEDEBB0-5684-45B3-B96D-D0BB54F56AE5}" destId="{3707F2D9-E43C-4E73-8D37-35138397E940}" srcOrd="1" destOrd="0" presId="urn:microsoft.com/office/officeart/2005/8/layout/bList2"/>
    <dgm:cxn modelId="{C1AE83D8-70B4-4741-B96C-D77F550F9728}" type="presOf" srcId="{308F0295-F98B-418C-B2D2-210CE28569FA}" destId="{D90B7E48-FB14-4DDD-B602-AF9D765348AB}" srcOrd="1" destOrd="0" presId="urn:microsoft.com/office/officeart/2005/8/layout/bList2"/>
    <dgm:cxn modelId="{637F65E7-B4C0-4E9F-9C2B-928A818707CD}" type="presOf" srcId="{52254823-81BF-432C-A426-3FD569D2EEFC}" destId="{49A38819-A742-4723-A39D-FBDF6918892D}" srcOrd="0" destOrd="0" presId="urn:microsoft.com/office/officeart/2005/8/layout/bList2"/>
    <dgm:cxn modelId="{C72B7AF5-801F-48B1-B89A-7129BA3D0F56}" srcId="{435CF164-C7BA-496E-8FC1-5C0C5C9CF508}" destId="{28BAF1C9-D0F8-4FA5-9AE8-E8DCBD72913A}" srcOrd="0" destOrd="0" parTransId="{DA976730-6673-489B-B6EA-279C7490A4ED}" sibTransId="{D31C7958-6F84-429A-8CD0-E981C576755C}"/>
    <dgm:cxn modelId="{413A70F7-DC23-4F4C-AE0B-C70FE5F41FB8}" type="presOf" srcId="{82EB6FA4-62F8-4969-9334-4C1B822C2920}" destId="{6AB6F5DF-7652-422A-A04A-4502AFEEBCEB}" srcOrd="0" destOrd="0" presId="urn:microsoft.com/office/officeart/2005/8/layout/bList2"/>
    <dgm:cxn modelId="{246E90FA-C4BA-4D58-A790-225AB1512DF1}" type="presOf" srcId="{9458F59F-4115-403E-AEF9-AD97FF98FFE6}" destId="{60327D51-47FA-49EA-B7B5-50AD00B85655}" srcOrd="0" destOrd="0" presId="urn:microsoft.com/office/officeart/2005/8/layout/bList2"/>
    <dgm:cxn modelId="{043D98FA-BA39-48B3-9470-77DC6E9043F3}" srcId="{435CF164-C7BA-496E-8FC1-5C0C5C9CF508}" destId="{1BEDEBB0-5684-45B3-B96D-D0BB54F56AE5}" srcOrd="1" destOrd="0" parTransId="{8D7397CD-CCB4-4B40-84B1-3C826AB2C164}" sibTransId="{17ECDB0A-E96E-4096-98A9-5E412B0A3701}"/>
    <dgm:cxn modelId="{2F3DA5FA-F73E-43F8-887C-3F3FF423CA99}" type="presOf" srcId="{1BEDEBB0-5684-45B3-B96D-D0BB54F56AE5}" destId="{0056EB12-F465-4881-B498-FC4E83064D58}" srcOrd="0" destOrd="0" presId="urn:microsoft.com/office/officeart/2005/8/layout/bList2"/>
    <dgm:cxn modelId="{DD3D2F82-0864-4E46-BDAA-B2462D8F984D}" type="presParOf" srcId="{5B31F9BE-07A8-427B-A3AC-950E0818D94C}" destId="{7777E2E0-D454-4A85-BB79-32C449D0FA9F}" srcOrd="0" destOrd="0" presId="urn:microsoft.com/office/officeart/2005/8/layout/bList2"/>
    <dgm:cxn modelId="{72F242DC-4890-4D24-9C47-C7C8CDCBBF72}" type="presParOf" srcId="{7777E2E0-D454-4A85-BB79-32C449D0FA9F}" destId="{5FB1F84B-50A5-484E-AE35-255D8DE6B8FD}" srcOrd="0" destOrd="0" presId="urn:microsoft.com/office/officeart/2005/8/layout/bList2"/>
    <dgm:cxn modelId="{8EB59A85-E90E-4BE2-B34A-313F1609D27D}" type="presParOf" srcId="{7777E2E0-D454-4A85-BB79-32C449D0FA9F}" destId="{4D40EEBE-0C9E-424B-B51F-5AF7D4C13550}" srcOrd="1" destOrd="0" presId="urn:microsoft.com/office/officeart/2005/8/layout/bList2"/>
    <dgm:cxn modelId="{8603C1CB-8E62-4454-9DA7-A808D41AC631}" type="presParOf" srcId="{7777E2E0-D454-4A85-BB79-32C449D0FA9F}" destId="{1A4ECF38-7066-43E6-BED9-03492A814094}" srcOrd="2" destOrd="0" presId="urn:microsoft.com/office/officeart/2005/8/layout/bList2"/>
    <dgm:cxn modelId="{B5464F62-B986-43E7-99ED-771559150F24}" type="presParOf" srcId="{7777E2E0-D454-4A85-BB79-32C449D0FA9F}" destId="{9CA930E0-CF48-4D36-8B7F-A40B9E429C7D}" srcOrd="3" destOrd="0" presId="urn:microsoft.com/office/officeart/2005/8/layout/bList2"/>
    <dgm:cxn modelId="{103276F3-88D4-47EA-95FD-974532B56550}" type="presParOf" srcId="{5B31F9BE-07A8-427B-A3AC-950E0818D94C}" destId="{7BAD9E2E-C36B-47CD-8B54-70CDE2EE171D}" srcOrd="1" destOrd="0" presId="urn:microsoft.com/office/officeart/2005/8/layout/bList2"/>
    <dgm:cxn modelId="{FD84B81B-2053-4A03-BDD5-E3E83BD38967}" type="presParOf" srcId="{5B31F9BE-07A8-427B-A3AC-950E0818D94C}" destId="{943912EC-1A0C-49DA-927E-406C78E91637}" srcOrd="2" destOrd="0" presId="urn:microsoft.com/office/officeart/2005/8/layout/bList2"/>
    <dgm:cxn modelId="{A6B45E9F-2D19-4832-8BD2-8DB47527FB70}" type="presParOf" srcId="{943912EC-1A0C-49DA-927E-406C78E91637}" destId="{21ED7434-13EC-4DFE-A2BB-E00A85056A76}" srcOrd="0" destOrd="0" presId="urn:microsoft.com/office/officeart/2005/8/layout/bList2"/>
    <dgm:cxn modelId="{97B07ED5-5CFB-4019-B6BE-11F21BCB7DA9}" type="presParOf" srcId="{943912EC-1A0C-49DA-927E-406C78E91637}" destId="{0056EB12-F465-4881-B498-FC4E83064D58}" srcOrd="1" destOrd="0" presId="urn:microsoft.com/office/officeart/2005/8/layout/bList2"/>
    <dgm:cxn modelId="{69C9C2B1-19D3-43DD-8A4B-821203E9CB3E}" type="presParOf" srcId="{943912EC-1A0C-49DA-927E-406C78E91637}" destId="{3707F2D9-E43C-4E73-8D37-35138397E940}" srcOrd="2" destOrd="0" presId="urn:microsoft.com/office/officeart/2005/8/layout/bList2"/>
    <dgm:cxn modelId="{8424989F-7A22-40C0-A265-6DB3A1FB54D5}" type="presParOf" srcId="{943912EC-1A0C-49DA-927E-406C78E91637}" destId="{2A9F0640-EBCE-400F-B7AB-0024E047118A}" srcOrd="3" destOrd="0" presId="urn:microsoft.com/office/officeart/2005/8/layout/bList2"/>
    <dgm:cxn modelId="{4A3A9911-DC65-4C7A-B2FE-C5CAC5F558F4}" type="presParOf" srcId="{5B31F9BE-07A8-427B-A3AC-950E0818D94C}" destId="{5C09D962-9304-4062-B0D4-3B00BB8CE1E1}" srcOrd="3" destOrd="0" presId="urn:microsoft.com/office/officeart/2005/8/layout/bList2"/>
    <dgm:cxn modelId="{8BC10CD3-FAF7-40E7-903B-27DD5598456B}" type="presParOf" srcId="{5B31F9BE-07A8-427B-A3AC-950E0818D94C}" destId="{A6F4C3A6-D208-45D2-82C2-77B582CC5FB7}" srcOrd="4" destOrd="0" presId="urn:microsoft.com/office/officeart/2005/8/layout/bList2"/>
    <dgm:cxn modelId="{2E5DAFBE-7783-47A8-9052-7D42D2C9E98F}" type="presParOf" srcId="{A6F4C3A6-D208-45D2-82C2-77B582CC5FB7}" destId="{C68B0B65-1BFE-4E03-9EFD-56E0B754C80E}" srcOrd="0" destOrd="0" presId="urn:microsoft.com/office/officeart/2005/8/layout/bList2"/>
    <dgm:cxn modelId="{A19D7F95-2D61-4928-9A8F-F5F2DEB39E3A}" type="presParOf" srcId="{A6F4C3A6-D208-45D2-82C2-77B582CC5FB7}" destId="{52402DF9-28C7-4C12-9B84-6E16877D54B2}" srcOrd="1" destOrd="0" presId="urn:microsoft.com/office/officeart/2005/8/layout/bList2"/>
    <dgm:cxn modelId="{A6F9EFC1-88D6-46E9-95C9-ECFAF7D59E33}" type="presParOf" srcId="{A6F4C3A6-D208-45D2-82C2-77B582CC5FB7}" destId="{3C93B9E6-F5BD-4C3C-ABA1-19D66D435EED}" srcOrd="2" destOrd="0" presId="urn:microsoft.com/office/officeart/2005/8/layout/bList2"/>
    <dgm:cxn modelId="{9960BA60-412B-4D54-98C0-0A9EA0016A7E}" type="presParOf" srcId="{A6F4C3A6-D208-45D2-82C2-77B582CC5FB7}" destId="{900361C5-E12D-4D4C-9F8E-9E3A0354E211}" srcOrd="3" destOrd="0" presId="urn:microsoft.com/office/officeart/2005/8/layout/bList2"/>
    <dgm:cxn modelId="{20E255D0-928E-476C-B04C-6EDD92A302CC}" type="presParOf" srcId="{5B31F9BE-07A8-427B-A3AC-950E0818D94C}" destId="{09D7090A-EF73-487C-8FEB-A540146741D5}" srcOrd="5" destOrd="0" presId="urn:microsoft.com/office/officeart/2005/8/layout/bList2"/>
    <dgm:cxn modelId="{EC734175-9C8A-4C56-8885-824D91084B94}" type="presParOf" srcId="{5B31F9BE-07A8-427B-A3AC-950E0818D94C}" destId="{D578F49D-20F9-4FAB-843E-68080813A903}" srcOrd="6" destOrd="0" presId="urn:microsoft.com/office/officeart/2005/8/layout/bList2"/>
    <dgm:cxn modelId="{695ED7A7-6CFD-42F2-A8D9-A002DAB83887}" type="presParOf" srcId="{D578F49D-20F9-4FAB-843E-68080813A903}" destId="{49A38819-A742-4723-A39D-FBDF6918892D}" srcOrd="0" destOrd="0" presId="urn:microsoft.com/office/officeart/2005/8/layout/bList2"/>
    <dgm:cxn modelId="{5C90E0D9-F752-47EF-9B9D-42901A1316D8}" type="presParOf" srcId="{D578F49D-20F9-4FAB-843E-68080813A903}" destId="{46453A65-DCE5-403D-A62B-62530195CE9E}" srcOrd="1" destOrd="0" presId="urn:microsoft.com/office/officeart/2005/8/layout/bList2"/>
    <dgm:cxn modelId="{F614E83D-72C7-48E7-AE8F-F7CA2C18529A}" type="presParOf" srcId="{D578F49D-20F9-4FAB-843E-68080813A903}" destId="{33BA170E-77FD-404C-BB8E-7BEAA1F9903A}" srcOrd="2" destOrd="0" presId="urn:microsoft.com/office/officeart/2005/8/layout/bList2"/>
    <dgm:cxn modelId="{B3DA1D51-1FAB-4A9A-9FC3-C03FF842A46D}" type="presParOf" srcId="{D578F49D-20F9-4FAB-843E-68080813A903}" destId="{C44533DB-4D48-42F5-BF4D-908F45C7D5CB}" srcOrd="3" destOrd="0" presId="urn:microsoft.com/office/officeart/2005/8/layout/bList2"/>
    <dgm:cxn modelId="{C09A2046-43AF-420E-AFF1-5B6770EA18BC}" type="presParOf" srcId="{5B31F9BE-07A8-427B-A3AC-950E0818D94C}" destId="{60327D51-47FA-49EA-B7B5-50AD00B85655}" srcOrd="7" destOrd="0" presId="urn:microsoft.com/office/officeart/2005/8/layout/bList2"/>
    <dgm:cxn modelId="{B0030C0B-833D-430F-B2EB-86374A016751}" type="presParOf" srcId="{5B31F9BE-07A8-427B-A3AC-950E0818D94C}" destId="{51EA2C96-0CA1-4B32-8A83-9DA4D0F2B1E7}" srcOrd="8" destOrd="0" presId="urn:microsoft.com/office/officeart/2005/8/layout/bList2"/>
    <dgm:cxn modelId="{4CB5E084-5947-4356-9E64-626F36AA47CD}" type="presParOf" srcId="{51EA2C96-0CA1-4B32-8A83-9DA4D0F2B1E7}" destId="{6AB6F5DF-7652-422A-A04A-4502AFEEBCEB}" srcOrd="0" destOrd="0" presId="urn:microsoft.com/office/officeart/2005/8/layout/bList2"/>
    <dgm:cxn modelId="{E56682E1-38A8-43A8-BB3E-1BCC76F36DF5}" type="presParOf" srcId="{51EA2C96-0CA1-4B32-8A83-9DA4D0F2B1E7}" destId="{7A06FAD7-0E3B-401C-B7F0-F098F5546FEC}" srcOrd="1" destOrd="0" presId="urn:microsoft.com/office/officeart/2005/8/layout/bList2"/>
    <dgm:cxn modelId="{ED63FD63-FAC9-4205-836F-50B086FD8651}" type="presParOf" srcId="{51EA2C96-0CA1-4B32-8A83-9DA4D0F2B1E7}" destId="{D90B7E48-FB14-4DDD-B602-AF9D765348AB}" srcOrd="2" destOrd="0" presId="urn:microsoft.com/office/officeart/2005/8/layout/bList2"/>
    <dgm:cxn modelId="{0D53E765-F268-4EB4-9B8C-BD3C614E835A}" type="presParOf" srcId="{51EA2C96-0CA1-4B32-8A83-9DA4D0F2B1E7}" destId="{70887365-E8FC-43E5-B599-9C4DD13F92FE}" srcOrd="3" destOrd="0" presId="urn:microsoft.com/office/officeart/2005/8/layout/bList2"/>
    <dgm:cxn modelId="{CFE55ABA-D187-4BE1-B5F8-08CC1A8CCA44}" type="presParOf" srcId="{5B31F9BE-07A8-427B-A3AC-950E0818D94C}" destId="{20BD8F7D-67F5-48C9-BD16-05CBB473B1D8}" srcOrd="9" destOrd="0" presId="urn:microsoft.com/office/officeart/2005/8/layout/bList2"/>
    <dgm:cxn modelId="{5EB2A67D-3AA1-4384-81EA-04ED29D6EDB1}" type="presParOf" srcId="{5B31F9BE-07A8-427B-A3AC-950E0818D94C}" destId="{B825C976-44E4-4B09-8E73-95354FAB7A4E}" srcOrd="10" destOrd="0" presId="urn:microsoft.com/office/officeart/2005/8/layout/bList2"/>
    <dgm:cxn modelId="{D42712DF-74C0-4DA3-AD9B-0699AFB5FF7B}" type="presParOf" srcId="{B825C976-44E4-4B09-8E73-95354FAB7A4E}" destId="{89EA9168-9FEB-4B2E-85BA-EB63C0727E32}" srcOrd="0" destOrd="0" presId="urn:microsoft.com/office/officeart/2005/8/layout/bList2"/>
    <dgm:cxn modelId="{93D44BDA-73CD-4241-A47C-D3CF10B9FE28}" type="presParOf" srcId="{B825C976-44E4-4B09-8E73-95354FAB7A4E}" destId="{52A6DEE3-E5C1-4AA8-A562-87013C4AD21D}" srcOrd="1" destOrd="0" presId="urn:microsoft.com/office/officeart/2005/8/layout/bList2"/>
    <dgm:cxn modelId="{63DF8E19-F15E-4B0A-ACB8-C73411056C92}" type="presParOf" srcId="{B825C976-44E4-4B09-8E73-95354FAB7A4E}" destId="{23731DF1-3B76-4300-B445-829622592C94}" srcOrd="2" destOrd="0" presId="urn:microsoft.com/office/officeart/2005/8/layout/bList2"/>
    <dgm:cxn modelId="{B35C3D9E-AEB0-4B2E-A94C-1155F9073450}" type="presParOf" srcId="{B825C976-44E4-4B09-8E73-95354FAB7A4E}" destId="{602FD14A-3F42-4734-8AE8-9BF6445A74C2}" srcOrd="3" destOrd="0" presId="urn:microsoft.com/office/officeart/2005/8/layout/b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F9A3617-AE36-4BE4-909E-D89B28C4A69A}" type="doc">
      <dgm:prSet loTypeId="urn:microsoft.com/office/officeart/2008/layout/AlternatingHexagons" loCatId="list" qsTypeId="urn:microsoft.com/office/officeart/2005/8/quickstyle/simple1" qsCatId="simple" csTypeId="urn:microsoft.com/office/officeart/2005/8/colors/accent1_2" csCatId="accent1" phldr="1"/>
      <dgm:spPr>
        <a:scene3d>
          <a:camera prst="orthographicFront"/>
          <a:lightRig rig="freezing" dir="t"/>
        </a:scene3d>
      </dgm:spPr>
      <dgm:t>
        <a:bodyPr/>
        <a:lstStyle/>
        <a:p>
          <a:endParaRPr lang="ro-RO"/>
        </a:p>
      </dgm:t>
    </dgm:pt>
    <dgm:pt modelId="{B5AC2D21-4C46-46F5-B319-F7A9C0C6A636}">
      <dgm:prSet custT="1"/>
      <dgm:spPr>
        <a:solidFill>
          <a:schemeClr val="accent5">
            <a:lumMod val="75000"/>
          </a:schemeClr>
        </a:solidFill>
      </dgm:spPr>
      <dgm:t>
        <a:bodyPr/>
        <a:lstStyle/>
        <a:p>
          <a:r>
            <a:rPr lang="ro-RO" sz="700" dirty="0">
              <a:latin typeface="Segoe UI" panose="020B0502040204020203" pitchFamily="34" charset="0"/>
              <a:cs typeface="Segoe UI" panose="020B0502040204020203" pitchFamily="34" charset="0"/>
            </a:rPr>
            <a:t>Identificarea Cauzelor de Baza</a:t>
          </a:r>
        </a:p>
      </dgm:t>
    </dgm:pt>
    <dgm:pt modelId="{FFA56621-7787-41B3-AF46-EF2412E96246}" type="parTrans" cxnId="{39A4F576-99DB-4C39-820A-91378DDF522C}">
      <dgm:prSet/>
      <dgm:spPr/>
      <dgm:t>
        <a:bodyPr/>
        <a:lstStyle/>
        <a:p>
          <a:endParaRPr lang="ro-RO" sz="700">
            <a:latin typeface="Segoe UI" panose="020B0502040204020203" pitchFamily="34" charset="0"/>
            <a:cs typeface="Segoe UI" panose="020B0502040204020203" pitchFamily="34" charset="0"/>
          </a:endParaRPr>
        </a:p>
      </dgm:t>
    </dgm:pt>
    <dgm:pt modelId="{76817FF7-CDD3-4866-9D70-DF88FBA28536}" type="sibTrans" cxnId="{39A4F576-99DB-4C39-820A-91378DDF522C}">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6EF6F5F6-6AB2-4FC5-8E0C-E2CE94A6EB2E}">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Înțelegerea Interdependențelor și Relațiilor</a:t>
          </a:r>
        </a:p>
      </dgm:t>
    </dgm:pt>
    <dgm:pt modelId="{EC2145E9-E5BB-48B6-9B1E-A416B293D56F}" type="parTrans" cxnId="{17EB2488-EB81-4EFB-89DD-85A422616668}">
      <dgm:prSet/>
      <dgm:spPr/>
      <dgm:t>
        <a:bodyPr/>
        <a:lstStyle/>
        <a:p>
          <a:endParaRPr lang="ro-RO" sz="700">
            <a:latin typeface="Segoe UI" panose="020B0502040204020203" pitchFamily="34" charset="0"/>
            <a:cs typeface="Segoe UI" panose="020B0502040204020203" pitchFamily="34" charset="0"/>
          </a:endParaRPr>
        </a:p>
      </dgm:t>
    </dgm:pt>
    <dgm:pt modelId="{986BFF60-CFE8-43C8-8FAF-671504BD2277}" type="sibTrans" cxnId="{17EB2488-EB81-4EFB-89DD-85A422616668}">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709FC5FF-F29F-4A29-80D5-D747FD6A51E8}">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Prioritizarea și Focusarea Eforturilor</a:t>
          </a:r>
        </a:p>
      </dgm:t>
    </dgm:pt>
    <dgm:pt modelId="{E584C0EC-748B-45C7-BF44-F7B43C08E3BA}" type="parTrans" cxnId="{0CD07056-2466-4170-8E01-AE2F58CAF770}">
      <dgm:prSet/>
      <dgm:spPr/>
      <dgm:t>
        <a:bodyPr/>
        <a:lstStyle/>
        <a:p>
          <a:endParaRPr lang="ro-RO" sz="700">
            <a:latin typeface="Segoe UI" panose="020B0502040204020203" pitchFamily="34" charset="0"/>
            <a:cs typeface="Segoe UI" panose="020B0502040204020203" pitchFamily="34" charset="0"/>
          </a:endParaRPr>
        </a:p>
      </dgm:t>
    </dgm:pt>
    <dgm:pt modelId="{6F6F1D14-4DBF-4E60-9729-E66E4E235703}" type="sibTrans" cxnId="{0CD07056-2466-4170-8E01-AE2F58CAF770}">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AD0AF64D-50BA-4957-B31E-64CB67042A0D}">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Prevenirea Recurenței</a:t>
          </a:r>
        </a:p>
      </dgm:t>
    </dgm:pt>
    <dgm:pt modelId="{29067F03-2346-4A23-9BF8-8164D29319EF}" type="parTrans" cxnId="{EACAA429-1059-4D68-A31D-BA68B3C36C45}">
      <dgm:prSet/>
      <dgm:spPr/>
      <dgm:t>
        <a:bodyPr/>
        <a:lstStyle/>
        <a:p>
          <a:endParaRPr lang="ro-RO" sz="700">
            <a:latin typeface="Segoe UI" panose="020B0502040204020203" pitchFamily="34" charset="0"/>
            <a:cs typeface="Segoe UI" panose="020B0502040204020203" pitchFamily="34" charset="0"/>
          </a:endParaRPr>
        </a:p>
      </dgm:t>
    </dgm:pt>
    <dgm:pt modelId="{66E23DB5-AE17-49D0-8734-3B1645412B14}" type="sibTrans" cxnId="{EACAA429-1059-4D68-A31D-BA68B3C36C45}">
      <dgm:prSet custT="1"/>
      <dgm:spPr>
        <a:solidFill>
          <a:schemeClr val="accent5">
            <a:lumMod val="60000"/>
            <a:lumOff val="40000"/>
          </a:schemeClr>
        </a:solidFill>
      </dgm:spPr>
      <dgm:t>
        <a:bodyPr/>
        <a:lstStyle/>
        <a:p>
          <a:endParaRPr lang="ro-RO" sz="700">
            <a:latin typeface="Segoe UI" panose="020B0502040204020203" pitchFamily="34" charset="0"/>
            <a:cs typeface="Segoe UI" panose="020B0502040204020203" pitchFamily="34" charset="0"/>
          </a:endParaRPr>
        </a:p>
      </dgm:t>
    </dgm:pt>
    <dgm:pt modelId="{FA36A0B7-C7A3-4CAB-8AAE-339C220CD75F}">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Promovarea Înțelegerii Colective și a Angajamentului</a:t>
          </a:r>
        </a:p>
      </dgm:t>
    </dgm:pt>
    <dgm:pt modelId="{D904D60D-73F1-41DA-80CB-109E506D883F}" type="parTrans" cxnId="{20701760-B7FA-4A6E-BBE7-44468A12BD0F}">
      <dgm:prSet/>
      <dgm:spPr/>
      <dgm:t>
        <a:bodyPr/>
        <a:lstStyle/>
        <a:p>
          <a:endParaRPr lang="ro-RO" sz="700">
            <a:latin typeface="Segoe UI" panose="020B0502040204020203" pitchFamily="34" charset="0"/>
            <a:cs typeface="Segoe UI" panose="020B0502040204020203" pitchFamily="34" charset="0"/>
          </a:endParaRPr>
        </a:p>
      </dgm:t>
    </dgm:pt>
    <dgm:pt modelId="{C407F07C-5EB5-476C-8FD3-67A80B717E32}" type="sibTrans" cxnId="{20701760-B7FA-4A6E-BBE7-44468A12BD0F}">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F5B806E1-D1C0-47DC-B039-4A66212B38AC}">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Îmbunătățirea Continuă a Proceselor</a:t>
          </a:r>
        </a:p>
      </dgm:t>
    </dgm:pt>
    <dgm:pt modelId="{3BE03030-B2F3-4453-ADB5-2A396058481D}" type="parTrans" cxnId="{152E405E-3C4E-4642-8644-7574B3B23E49}">
      <dgm:prSet/>
      <dgm:spPr/>
      <dgm:t>
        <a:bodyPr/>
        <a:lstStyle/>
        <a:p>
          <a:endParaRPr lang="ro-RO" sz="700">
            <a:latin typeface="Segoe UI" panose="020B0502040204020203" pitchFamily="34" charset="0"/>
            <a:cs typeface="Segoe UI" panose="020B0502040204020203" pitchFamily="34" charset="0"/>
          </a:endParaRPr>
        </a:p>
      </dgm:t>
    </dgm:pt>
    <dgm:pt modelId="{4F8EC73B-A45E-411F-AD29-5B015F8F9F49}" type="sibTrans" cxnId="{152E405E-3C4E-4642-8644-7574B3B23E49}">
      <dgm:prSet custT="1"/>
      <dgm:spPr>
        <a:solidFill>
          <a:schemeClr val="accent5">
            <a:lumMod val="60000"/>
            <a:lumOff val="40000"/>
          </a:schemeClr>
        </a:solidFill>
      </dgm:spPr>
      <dgm:t>
        <a:bodyPr/>
        <a:lstStyle/>
        <a:p>
          <a:endParaRPr lang="ro-RO" sz="700">
            <a:latin typeface="Segoe UI" panose="020B0502040204020203" pitchFamily="34" charset="0"/>
            <a:cs typeface="Segoe UI" panose="020B0502040204020203" pitchFamily="34" charset="0"/>
          </a:endParaRPr>
        </a:p>
      </dgm:t>
    </dgm:pt>
    <dgm:pt modelId="{105A0D02-E129-445E-A3AB-378DA23C947C}" type="pres">
      <dgm:prSet presAssocID="{0F9A3617-AE36-4BE4-909E-D89B28C4A69A}" presName="Name0" presStyleCnt="0">
        <dgm:presLayoutVars>
          <dgm:chMax/>
          <dgm:chPref/>
          <dgm:dir/>
          <dgm:animLvl val="lvl"/>
        </dgm:presLayoutVars>
      </dgm:prSet>
      <dgm:spPr/>
    </dgm:pt>
    <dgm:pt modelId="{5C5AC004-0BF5-4339-A3D4-2236FF62BD7E}" type="pres">
      <dgm:prSet presAssocID="{B5AC2D21-4C46-46F5-B319-F7A9C0C6A636}" presName="composite" presStyleCnt="0"/>
      <dgm:spPr/>
    </dgm:pt>
    <dgm:pt modelId="{D7B16F58-1335-4392-ABFE-B52C1693DAF0}" type="pres">
      <dgm:prSet presAssocID="{B5AC2D21-4C46-46F5-B319-F7A9C0C6A636}" presName="Parent1" presStyleLbl="node1" presStyleIdx="0" presStyleCnt="12">
        <dgm:presLayoutVars>
          <dgm:chMax val="1"/>
          <dgm:chPref val="1"/>
          <dgm:bulletEnabled val="1"/>
        </dgm:presLayoutVars>
      </dgm:prSet>
      <dgm:spPr/>
    </dgm:pt>
    <dgm:pt modelId="{D4C0D855-A087-4AE2-A04B-28E62AC59E73}" type="pres">
      <dgm:prSet presAssocID="{B5AC2D21-4C46-46F5-B319-F7A9C0C6A636}" presName="Childtext1" presStyleLbl="revTx" presStyleIdx="0" presStyleCnt="6">
        <dgm:presLayoutVars>
          <dgm:chMax val="0"/>
          <dgm:chPref val="0"/>
          <dgm:bulletEnabled val="1"/>
        </dgm:presLayoutVars>
      </dgm:prSet>
      <dgm:spPr/>
    </dgm:pt>
    <dgm:pt modelId="{3AF81E95-5976-4B0A-B63F-C53DE03CF3A5}" type="pres">
      <dgm:prSet presAssocID="{B5AC2D21-4C46-46F5-B319-F7A9C0C6A636}" presName="BalanceSpacing" presStyleCnt="0"/>
      <dgm:spPr/>
    </dgm:pt>
    <dgm:pt modelId="{48139E16-6C7E-4250-BED7-43C9A6B36D01}" type="pres">
      <dgm:prSet presAssocID="{B5AC2D21-4C46-46F5-B319-F7A9C0C6A636}" presName="BalanceSpacing1" presStyleCnt="0"/>
      <dgm:spPr/>
    </dgm:pt>
    <dgm:pt modelId="{5E8E190B-7048-4C18-9769-FF2DAC8FC7DE}" type="pres">
      <dgm:prSet presAssocID="{76817FF7-CDD3-4866-9D70-DF88FBA28536}" presName="Accent1Text" presStyleLbl="node1" presStyleIdx="1" presStyleCnt="12"/>
      <dgm:spPr/>
    </dgm:pt>
    <dgm:pt modelId="{02323783-5CEB-4FE6-BB5A-DCF1CFD9AE8E}" type="pres">
      <dgm:prSet presAssocID="{76817FF7-CDD3-4866-9D70-DF88FBA28536}" presName="spaceBetweenRectangles" presStyleCnt="0"/>
      <dgm:spPr/>
    </dgm:pt>
    <dgm:pt modelId="{8F037DA8-5F4D-407B-8F88-917177E010B0}" type="pres">
      <dgm:prSet presAssocID="{6EF6F5F6-6AB2-4FC5-8E0C-E2CE94A6EB2E}" presName="composite" presStyleCnt="0"/>
      <dgm:spPr/>
    </dgm:pt>
    <dgm:pt modelId="{CB302725-3F37-48EF-8A7C-D2E70AEF215D}" type="pres">
      <dgm:prSet presAssocID="{6EF6F5F6-6AB2-4FC5-8E0C-E2CE94A6EB2E}" presName="Parent1" presStyleLbl="node1" presStyleIdx="2" presStyleCnt="12">
        <dgm:presLayoutVars>
          <dgm:chMax val="1"/>
          <dgm:chPref val="1"/>
          <dgm:bulletEnabled val="1"/>
        </dgm:presLayoutVars>
      </dgm:prSet>
      <dgm:spPr/>
    </dgm:pt>
    <dgm:pt modelId="{FA62B7BA-FF71-4FE2-88B0-B65114FEBD5B}" type="pres">
      <dgm:prSet presAssocID="{6EF6F5F6-6AB2-4FC5-8E0C-E2CE94A6EB2E}" presName="Childtext1" presStyleLbl="revTx" presStyleIdx="1" presStyleCnt="6">
        <dgm:presLayoutVars>
          <dgm:chMax val="0"/>
          <dgm:chPref val="0"/>
          <dgm:bulletEnabled val="1"/>
        </dgm:presLayoutVars>
      </dgm:prSet>
      <dgm:spPr/>
    </dgm:pt>
    <dgm:pt modelId="{7A017AB7-1458-4FD9-A67B-0A9F63C3DF8E}" type="pres">
      <dgm:prSet presAssocID="{6EF6F5F6-6AB2-4FC5-8E0C-E2CE94A6EB2E}" presName="BalanceSpacing" presStyleCnt="0"/>
      <dgm:spPr/>
    </dgm:pt>
    <dgm:pt modelId="{6B13C843-17A6-4383-B8CF-608E13196EF6}" type="pres">
      <dgm:prSet presAssocID="{6EF6F5F6-6AB2-4FC5-8E0C-E2CE94A6EB2E}" presName="BalanceSpacing1" presStyleCnt="0"/>
      <dgm:spPr/>
    </dgm:pt>
    <dgm:pt modelId="{B6269A62-E94A-4953-AC1D-30BE27522916}" type="pres">
      <dgm:prSet presAssocID="{986BFF60-CFE8-43C8-8FAF-671504BD2277}" presName="Accent1Text" presStyleLbl="node1" presStyleIdx="3" presStyleCnt="12"/>
      <dgm:spPr/>
    </dgm:pt>
    <dgm:pt modelId="{E014B539-5297-4F8F-9C43-E696BC5C7213}" type="pres">
      <dgm:prSet presAssocID="{986BFF60-CFE8-43C8-8FAF-671504BD2277}" presName="spaceBetweenRectangles" presStyleCnt="0"/>
      <dgm:spPr/>
    </dgm:pt>
    <dgm:pt modelId="{FC775FC2-13E0-432E-A99C-31D7FAE60616}" type="pres">
      <dgm:prSet presAssocID="{709FC5FF-F29F-4A29-80D5-D747FD6A51E8}" presName="composite" presStyleCnt="0"/>
      <dgm:spPr/>
    </dgm:pt>
    <dgm:pt modelId="{3C82F34F-3681-4611-A308-0BB6D927A60F}" type="pres">
      <dgm:prSet presAssocID="{709FC5FF-F29F-4A29-80D5-D747FD6A51E8}" presName="Parent1" presStyleLbl="node1" presStyleIdx="4" presStyleCnt="12">
        <dgm:presLayoutVars>
          <dgm:chMax val="1"/>
          <dgm:chPref val="1"/>
          <dgm:bulletEnabled val="1"/>
        </dgm:presLayoutVars>
      </dgm:prSet>
      <dgm:spPr/>
    </dgm:pt>
    <dgm:pt modelId="{20D11195-7E76-42D7-934C-1B974A32CE77}" type="pres">
      <dgm:prSet presAssocID="{709FC5FF-F29F-4A29-80D5-D747FD6A51E8}" presName="Childtext1" presStyleLbl="revTx" presStyleIdx="2" presStyleCnt="6">
        <dgm:presLayoutVars>
          <dgm:chMax val="0"/>
          <dgm:chPref val="0"/>
          <dgm:bulletEnabled val="1"/>
        </dgm:presLayoutVars>
      </dgm:prSet>
      <dgm:spPr/>
    </dgm:pt>
    <dgm:pt modelId="{23ABEBDF-DA5F-4B6D-B1AD-683E232B847D}" type="pres">
      <dgm:prSet presAssocID="{709FC5FF-F29F-4A29-80D5-D747FD6A51E8}" presName="BalanceSpacing" presStyleCnt="0"/>
      <dgm:spPr/>
    </dgm:pt>
    <dgm:pt modelId="{9AE010A4-2D30-4292-9453-351A25EEF612}" type="pres">
      <dgm:prSet presAssocID="{709FC5FF-F29F-4A29-80D5-D747FD6A51E8}" presName="BalanceSpacing1" presStyleCnt="0"/>
      <dgm:spPr/>
    </dgm:pt>
    <dgm:pt modelId="{B4F92E67-B5B6-4466-8115-4A5835BAE291}" type="pres">
      <dgm:prSet presAssocID="{6F6F1D14-4DBF-4E60-9729-E66E4E235703}" presName="Accent1Text" presStyleLbl="node1" presStyleIdx="5" presStyleCnt="12"/>
      <dgm:spPr/>
    </dgm:pt>
    <dgm:pt modelId="{324C5E75-5CDA-401F-A556-26F12C3CC235}" type="pres">
      <dgm:prSet presAssocID="{6F6F1D14-4DBF-4E60-9729-E66E4E235703}" presName="spaceBetweenRectangles" presStyleCnt="0"/>
      <dgm:spPr/>
    </dgm:pt>
    <dgm:pt modelId="{01D97031-003A-4EF0-B7D9-5C8838FC40E4}" type="pres">
      <dgm:prSet presAssocID="{AD0AF64D-50BA-4957-B31E-64CB67042A0D}" presName="composite" presStyleCnt="0"/>
      <dgm:spPr/>
    </dgm:pt>
    <dgm:pt modelId="{28FA79AD-8595-4978-8DDA-909F632C4457}" type="pres">
      <dgm:prSet presAssocID="{AD0AF64D-50BA-4957-B31E-64CB67042A0D}" presName="Parent1" presStyleLbl="node1" presStyleIdx="6" presStyleCnt="12">
        <dgm:presLayoutVars>
          <dgm:chMax val="1"/>
          <dgm:chPref val="1"/>
          <dgm:bulletEnabled val="1"/>
        </dgm:presLayoutVars>
      </dgm:prSet>
      <dgm:spPr/>
    </dgm:pt>
    <dgm:pt modelId="{0BC8BB74-0842-4CD5-B6DF-83F13EABC168}" type="pres">
      <dgm:prSet presAssocID="{AD0AF64D-50BA-4957-B31E-64CB67042A0D}" presName="Childtext1" presStyleLbl="revTx" presStyleIdx="3" presStyleCnt="6">
        <dgm:presLayoutVars>
          <dgm:chMax val="0"/>
          <dgm:chPref val="0"/>
          <dgm:bulletEnabled val="1"/>
        </dgm:presLayoutVars>
      </dgm:prSet>
      <dgm:spPr/>
    </dgm:pt>
    <dgm:pt modelId="{80A08405-85D9-4DD3-AB00-298F0DAD27BF}" type="pres">
      <dgm:prSet presAssocID="{AD0AF64D-50BA-4957-B31E-64CB67042A0D}" presName="BalanceSpacing" presStyleCnt="0"/>
      <dgm:spPr/>
    </dgm:pt>
    <dgm:pt modelId="{3C2A2C31-E8C8-4A38-8D8D-F095A4D6F383}" type="pres">
      <dgm:prSet presAssocID="{AD0AF64D-50BA-4957-B31E-64CB67042A0D}" presName="BalanceSpacing1" presStyleCnt="0"/>
      <dgm:spPr/>
    </dgm:pt>
    <dgm:pt modelId="{4E952061-5A20-4EA0-A231-960DCAF4D865}" type="pres">
      <dgm:prSet presAssocID="{66E23DB5-AE17-49D0-8734-3B1645412B14}" presName="Accent1Text" presStyleLbl="node1" presStyleIdx="7" presStyleCnt="12"/>
      <dgm:spPr/>
    </dgm:pt>
    <dgm:pt modelId="{DFF1A42D-A4F6-4612-8FE4-5B3AF87C0F36}" type="pres">
      <dgm:prSet presAssocID="{66E23DB5-AE17-49D0-8734-3B1645412B14}" presName="spaceBetweenRectangles" presStyleCnt="0"/>
      <dgm:spPr/>
    </dgm:pt>
    <dgm:pt modelId="{98458480-DC48-46D8-A579-37EF61DE300E}" type="pres">
      <dgm:prSet presAssocID="{FA36A0B7-C7A3-4CAB-8AAE-339C220CD75F}" presName="composite" presStyleCnt="0"/>
      <dgm:spPr/>
    </dgm:pt>
    <dgm:pt modelId="{574AA462-67AE-41F5-9A6D-046B95133369}" type="pres">
      <dgm:prSet presAssocID="{FA36A0B7-C7A3-4CAB-8AAE-339C220CD75F}" presName="Parent1" presStyleLbl="node1" presStyleIdx="8" presStyleCnt="12">
        <dgm:presLayoutVars>
          <dgm:chMax val="1"/>
          <dgm:chPref val="1"/>
          <dgm:bulletEnabled val="1"/>
        </dgm:presLayoutVars>
      </dgm:prSet>
      <dgm:spPr/>
    </dgm:pt>
    <dgm:pt modelId="{3BCADFD6-6201-4F34-82AE-0FC35A1F9E2F}" type="pres">
      <dgm:prSet presAssocID="{FA36A0B7-C7A3-4CAB-8AAE-339C220CD75F}" presName="Childtext1" presStyleLbl="revTx" presStyleIdx="4" presStyleCnt="6">
        <dgm:presLayoutVars>
          <dgm:chMax val="0"/>
          <dgm:chPref val="0"/>
          <dgm:bulletEnabled val="1"/>
        </dgm:presLayoutVars>
      </dgm:prSet>
      <dgm:spPr/>
    </dgm:pt>
    <dgm:pt modelId="{4E6970B9-C457-4A06-AED6-070DA500A435}" type="pres">
      <dgm:prSet presAssocID="{FA36A0B7-C7A3-4CAB-8AAE-339C220CD75F}" presName="BalanceSpacing" presStyleCnt="0"/>
      <dgm:spPr/>
    </dgm:pt>
    <dgm:pt modelId="{2B5D1B08-F5E2-41A3-A6B3-199F14582B46}" type="pres">
      <dgm:prSet presAssocID="{FA36A0B7-C7A3-4CAB-8AAE-339C220CD75F}" presName="BalanceSpacing1" presStyleCnt="0"/>
      <dgm:spPr/>
    </dgm:pt>
    <dgm:pt modelId="{B0A6971A-8D7F-42D9-9D40-70CD63C25121}" type="pres">
      <dgm:prSet presAssocID="{C407F07C-5EB5-476C-8FD3-67A80B717E32}" presName="Accent1Text" presStyleLbl="node1" presStyleIdx="9" presStyleCnt="12"/>
      <dgm:spPr/>
    </dgm:pt>
    <dgm:pt modelId="{E32C5028-4FED-4133-92D1-38B739ABDE82}" type="pres">
      <dgm:prSet presAssocID="{C407F07C-5EB5-476C-8FD3-67A80B717E32}" presName="spaceBetweenRectangles" presStyleCnt="0"/>
      <dgm:spPr/>
    </dgm:pt>
    <dgm:pt modelId="{03B5DBEE-A247-4699-8F7A-282622053DB8}" type="pres">
      <dgm:prSet presAssocID="{F5B806E1-D1C0-47DC-B039-4A66212B38AC}" presName="composite" presStyleCnt="0"/>
      <dgm:spPr/>
    </dgm:pt>
    <dgm:pt modelId="{2B07BF59-D0AF-4EAF-8029-C278B20946B3}" type="pres">
      <dgm:prSet presAssocID="{F5B806E1-D1C0-47DC-B039-4A66212B38AC}" presName="Parent1" presStyleLbl="node1" presStyleIdx="10" presStyleCnt="12">
        <dgm:presLayoutVars>
          <dgm:chMax val="1"/>
          <dgm:chPref val="1"/>
          <dgm:bulletEnabled val="1"/>
        </dgm:presLayoutVars>
      </dgm:prSet>
      <dgm:spPr/>
    </dgm:pt>
    <dgm:pt modelId="{9A332C4F-B74B-41E6-8AD9-51D9088F47B8}" type="pres">
      <dgm:prSet presAssocID="{F5B806E1-D1C0-47DC-B039-4A66212B38AC}" presName="Childtext1" presStyleLbl="revTx" presStyleIdx="5" presStyleCnt="6">
        <dgm:presLayoutVars>
          <dgm:chMax val="0"/>
          <dgm:chPref val="0"/>
          <dgm:bulletEnabled val="1"/>
        </dgm:presLayoutVars>
      </dgm:prSet>
      <dgm:spPr/>
    </dgm:pt>
    <dgm:pt modelId="{6FBA860C-023C-4617-B2AB-0534F5350156}" type="pres">
      <dgm:prSet presAssocID="{F5B806E1-D1C0-47DC-B039-4A66212B38AC}" presName="BalanceSpacing" presStyleCnt="0"/>
      <dgm:spPr/>
    </dgm:pt>
    <dgm:pt modelId="{C70AE7EC-E2F8-44B4-A426-FC736228B9E0}" type="pres">
      <dgm:prSet presAssocID="{F5B806E1-D1C0-47DC-B039-4A66212B38AC}" presName="BalanceSpacing1" presStyleCnt="0"/>
      <dgm:spPr/>
    </dgm:pt>
    <dgm:pt modelId="{D65CBE53-E6DC-4030-9504-7081BCCA1AD9}" type="pres">
      <dgm:prSet presAssocID="{4F8EC73B-A45E-411F-AD29-5B015F8F9F49}" presName="Accent1Text" presStyleLbl="node1" presStyleIdx="11" presStyleCnt="12"/>
      <dgm:spPr/>
    </dgm:pt>
  </dgm:ptLst>
  <dgm:cxnLst>
    <dgm:cxn modelId="{DE415903-9FB1-4CE0-A253-7A05129B1186}" type="presOf" srcId="{B5AC2D21-4C46-46F5-B319-F7A9C0C6A636}" destId="{D7B16F58-1335-4392-ABFE-B52C1693DAF0}" srcOrd="0" destOrd="0" presId="urn:microsoft.com/office/officeart/2008/layout/AlternatingHexagons"/>
    <dgm:cxn modelId="{A752F118-D8A6-4544-B991-EC16BFCFD7F2}" type="presOf" srcId="{6F6F1D14-4DBF-4E60-9729-E66E4E235703}" destId="{B4F92E67-B5B6-4466-8115-4A5835BAE291}" srcOrd="0" destOrd="0" presId="urn:microsoft.com/office/officeart/2008/layout/AlternatingHexagons"/>
    <dgm:cxn modelId="{1FFC201A-2CE9-46E5-9930-31A49D29D6A5}" type="presOf" srcId="{FA36A0B7-C7A3-4CAB-8AAE-339C220CD75F}" destId="{574AA462-67AE-41F5-9A6D-046B95133369}" srcOrd="0" destOrd="0" presId="urn:microsoft.com/office/officeart/2008/layout/AlternatingHexagons"/>
    <dgm:cxn modelId="{9997FB1D-1145-4426-B920-37979A5FEDD1}" type="presOf" srcId="{66E23DB5-AE17-49D0-8734-3B1645412B14}" destId="{4E952061-5A20-4EA0-A231-960DCAF4D865}" srcOrd="0" destOrd="0" presId="urn:microsoft.com/office/officeart/2008/layout/AlternatingHexagons"/>
    <dgm:cxn modelId="{DC256A27-BD20-4A3D-BC68-70BA66D6C8EF}" type="presOf" srcId="{6EF6F5F6-6AB2-4FC5-8E0C-E2CE94A6EB2E}" destId="{CB302725-3F37-48EF-8A7C-D2E70AEF215D}" srcOrd="0" destOrd="0" presId="urn:microsoft.com/office/officeart/2008/layout/AlternatingHexagons"/>
    <dgm:cxn modelId="{EACAA429-1059-4D68-A31D-BA68B3C36C45}" srcId="{0F9A3617-AE36-4BE4-909E-D89B28C4A69A}" destId="{AD0AF64D-50BA-4957-B31E-64CB67042A0D}" srcOrd="3" destOrd="0" parTransId="{29067F03-2346-4A23-9BF8-8164D29319EF}" sibTransId="{66E23DB5-AE17-49D0-8734-3B1645412B14}"/>
    <dgm:cxn modelId="{D233472B-6F8F-4AB8-AC67-5A3A23F5D268}" type="presOf" srcId="{4F8EC73B-A45E-411F-AD29-5B015F8F9F49}" destId="{D65CBE53-E6DC-4030-9504-7081BCCA1AD9}" srcOrd="0" destOrd="0" presId="urn:microsoft.com/office/officeart/2008/layout/AlternatingHexagons"/>
    <dgm:cxn modelId="{4136783A-4F20-4AAB-A943-3070798A136F}" type="presOf" srcId="{709FC5FF-F29F-4A29-80D5-D747FD6A51E8}" destId="{3C82F34F-3681-4611-A308-0BB6D927A60F}" srcOrd="0" destOrd="0" presId="urn:microsoft.com/office/officeart/2008/layout/AlternatingHexagons"/>
    <dgm:cxn modelId="{152E405E-3C4E-4642-8644-7574B3B23E49}" srcId="{0F9A3617-AE36-4BE4-909E-D89B28C4A69A}" destId="{F5B806E1-D1C0-47DC-B039-4A66212B38AC}" srcOrd="5" destOrd="0" parTransId="{3BE03030-B2F3-4453-ADB5-2A396058481D}" sibTransId="{4F8EC73B-A45E-411F-AD29-5B015F8F9F49}"/>
    <dgm:cxn modelId="{20701760-B7FA-4A6E-BBE7-44468A12BD0F}" srcId="{0F9A3617-AE36-4BE4-909E-D89B28C4A69A}" destId="{FA36A0B7-C7A3-4CAB-8AAE-339C220CD75F}" srcOrd="4" destOrd="0" parTransId="{D904D60D-73F1-41DA-80CB-109E506D883F}" sibTransId="{C407F07C-5EB5-476C-8FD3-67A80B717E32}"/>
    <dgm:cxn modelId="{DA4D2A44-63B7-4A11-A2D2-0898C8C773C1}" type="presOf" srcId="{F5B806E1-D1C0-47DC-B039-4A66212B38AC}" destId="{2B07BF59-D0AF-4EAF-8029-C278B20946B3}" srcOrd="0" destOrd="0" presId="urn:microsoft.com/office/officeart/2008/layout/AlternatingHexagons"/>
    <dgm:cxn modelId="{CB6FE86F-6C43-4865-A9CD-3F50BB3B451E}" type="presOf" srcId="{C407F07C-5EB5-476C-8FD3-67A80B717E32}" destId="{B0A6971A-8D7F-42D9-9D40-70CD63C25121}" srcOrd="0" destOrd="0" presId="urn:microsoft.com/office/officeart/2008/layout/AlternatingHexagons"/>
    <dgm:cxn modelId="{6A68F255-1E23-4B33-9777-32970ED346F3}" type="presOf" srcId="{76817FF7-CDD3-4866-9D70-DF88FBA28536}" destId="{5E8E190B-7048-4C18-9769-FF2DAC8FC7DE}" srcOrd="0" destOrd="0" presId="urn:microsoft.com/office/officeart/2008/layout/AlternatingHexagons"/>
    <dgm:cxn modelId="{0CD07056-2466-4170-8E01-AE2F58CAF770}" srcId="{0F9A3617-AE36-4BE4-909E-D89B28C4A69A}" destId="{709FC5FF-F29F-4A29-80D5-D747FD6A51E8}" srcOrd="2" destOrd="0" parTransId="{E584C0EC-748B-45C7-BF44-F7B43C08E3BA}" sibTransId="{6F6F1D14-4DBF-4E60-9729-E66E4E235703}"/>
    <dgm:cxn modelId="{39A4F576-99DB-4C39-820A-91378DDF522C}" srcId="{0F9A3617-AE36-4BE4-909E-D89B28C4A69A}" destId="{B5AC2D21-4C46-46F5-B319-F7A9C0C6A636}" srcOrd="0" destOrd="0" parTransId="{FFA56621-7787-41B3-AF46-EF2412E96246}" sibTransId="{76817FF7-CDD3-4866-9D70-DF88FBA28536}"/>
    <dgm:cxn modelId="{17EB2488-EB81-4EFB-89DD-85A422616668}" srcId="{0F9A3617-AE36-4BE4-909E-D89B28C4A69A}" destId="{6EF6F5F6-6AB2-4FC5-8E0C-E2CE94A6EB2E}" srcOrd="1" destOrd="0" parTransId="{EC2145E9-E5BB-48B6-9B1E-A416B293D56F}" sibTransId="{986BFF60-CFE8-43C8-8FAF-671504BD2277}"/>
    <dgm:cxn modelId="{15B7968B-74C0-4A3E-A854-BD592CDCA8C7}" type="presOf" srcId="{0F9A3617-AE36-4BE4-909E-D89B28C4A69A}" destId="{105A0D02-E129-445E-A3AB-378DA23C947C}" srcOrd="0" destOrd="0" presId="urn:microsoft.com/office/officeart/2008/layout/AlternatingHexagons"/>
    <dgm:cxn modelId="{8983768E-146E-49A5-AB37-14C6CDDD8218}" type="presOf" srcId="{986BFF60-CFE8-43C8-8FAF-671504BD2277}" destId="{B6269A62-E94A-4953-AC1D-30BE27522916}" srcOrd="0" destOrd="0" presId="urn:microsoft.com/office/officeart/2008/layout/AlternatingHexagons"/>
    <dgm:cxn modelId="{D0731E96-1E0E-4825-8AAD-3E3833988876}" type="presOf" srcId="{AD0AF64D-50BA-4957-B31E-64CB67042A0D}" destId="{28FA79AD-8595-4978-8DDA-909F632C4457}" srcOrd="0" destOrd="0" presId="urn:microsoft.com/office/officeart/2008/layout/AlternatingHexagons"/>
    <dgm:cxn modelId="{98835F5C-9C41-4E79-B074-4ABF88AAFC05}" type="presParOf" srcId="{105A0D02-E129-445E-A3AB-378DA23C947C}" destId="{5C5AC004-0BF5-4339-A3D4-2236FF62BD7E}" srcOrd="0" destOrd="0" presId="urn:microsoft.com/office/officeart/2008/layout/AlternatingHexagons"/>
    <dgm:cxn modelId="{BDF4F1FB-7EE9-4A61-9318-9DBE1FE97CE3}" type="presParOf" srcId="{5C5AC004-0BF5-4339-A3D4-2236FF62BD7E}" destId="{D7B16F58-1335-4392-ABFE-B52C1693DAF0}" srcOrd="0" destOrd="0" presId="urn:microsoft.com/office/officeart/2008/layout/AlternatingHexagons"/>
    <dgm:cxn modelId="{71101B15-D1D2-41AE-B2C1-D9371277F282}" type="presParOf" srcId="{5C5AC004-0BF5-4339-A3D4-2236FF62BD7E}" destId="{D4C0D855-A087-4AE2-A04B-28E62AC59E73}" srcOrd="1" destOrd="0" presId="urn:microsoft.com/office/officeart/2008/layout/AlternatingHexagons"/>
    <dgm:cxn modelId="{88C2D8FA-5F58-4145-A4E1-8D50A0D5E64A}" type="presParOf" srcId="{5C5AC004-0BF5-4339-A3D4-2236FF62BD7E}" destId="{3AF81E95-5976-4B0A-B63F-C53DE03CF3A5}" srcOrd="2" destOrd="0" presId="urn:microsoft.com/office/officeart/2008/layout/AlternatingHexagons"/>
    <dgm:cxn modelId="{AF44B32B-5AF6-4EC5-A045-41265FC77773}" type="presParOf" srcId="{5C5AC004-0BF5-4339-A3D4-2236FF62BD7E}" destId="{48139E16-6C7E-4250-BED7-43C9A6B36D01}" srcOrd="3" destOrd="0" presId="urn:microsoft.com/office/officeart/2008/layout/AlternatingHexagons"/>
    <dgm:cxn modelId="{6C478650-42A8-4A98-88D0-6152A541E16E}" type="presParOf" srcId="{5C5AC004-0BF5-4339-A3D4-2236FF62BD7E}" destId="{5E8E190B-7048-4C18-9769-FF2DAC8FC7DE}" srcOrd="4" destOrd="0" presId="urn:microsoft.com/office/officeart/2008/layout/AlternatingHexagons"/>
    <dgm:cxn modelId="{6BDEA41A-8C7F-43D2-81AB-A9699C5F9472}" type="presParOf" srcId="{105A0D02-E129-445E-A3AB-378DA23C947C}" destId="{02323783-5CEB-4FE6-BB5A-DCF1CFD9AE8E}" srcOrd="1" destOrd="0" presId="urn:microsoft.com/office/officeart/2008/layout/AlternatingHexagons"/>
    <dgm:cxn modelId="{BDDCB5B9-D7BF-40D7-963F-021AAC51B0E8}" type="presParOf" srcId="{105A0D02-E129-445E-A3AB-378DA23C947C}" destId="{8F037DA8-5F4D-407B-8F88-917177E010B0}" srcOrd="2" destOrd="0" presId="urn:microsoft.com/office/officeart/2008/layout/AlternatingHexagons"/>
    <dgm:cxn modelId="{1CAD4D25-1EC6-44E9-9629-2D2980306C8A}" type="presParOf" srcId="{8F037DA8-5F4D-407B-8F88-917177E010B0}" destId="{CB302725-3F37-48EF-8A7C-D2E70AEF215D}" srcOrd="0" destOrd="0" presId="urn:microsoft.com/office/officeart/2008/layout/AlternatingHexagons"/>
    <dgm:cxn modelId="{C3B8074E-3B8D-4445-B045-D59D51361FAD}" type="presParOf" srcId="{8F037DA8-5F4D-407B-8F88-917177E010B0}" destId="{FA62B7BA-FF71-4FE2-88B0-B65114FEBD5B}" srcOrd="1" destOrd="0" presId="urn:microsoft.com/office/officeart/2008/layout/AlternatingHexagons"/>
    <dgm:cxn modelId="{C392C1D6-00E8-4EAD-B5AC-F024916A2028}" type="presParOf" srcId="{8F037DA8-5F4D-407B-8F88-917177E010B0}" destId="{7A017AB7-1458-4FD9-A67B-0A9F63C3DF8E}" srcOrd="2" destOrd="0" presId="urn:microsoft.com/office/officeart/2008/layout/AlternatingHexagons"/>
    <dgm:cxn modelId="{3E798EBA-B880-4DC6-9855-ED12198B7AE2}" type="presParOf" srcId="{8F037DA8-5F4D-407B-8F88-917177E010B0}" destId="{6B13C843-17A6-4383-B8CF-608E13196EF6}" srcOrd="3" destOrd="0" presId="urn:microsoft.com/office/officeart/2008/layout/AlternatingHexagons"/>
    <dgm:cxn modelId="{D6DCE033-CAB1-461C-9590-1D8842120B7E}" type="presParOf" srcId="{8F037DA8-5F4D-407B-8F88-917177E010B0}" destId="{B6269A62-E94A-4953-AC1D-30BE27522916}" srcOrd="4" destOrd="0" presId="urn:microsoft.com/office/officeart/2008/layout/AlternatingHexagons"/>
    <dgm:cxn modelId="{840424BE-D805-4DDE-B587-6DAFC703CB8C}" type="presParOf" srcId="{105A0D02-E129-445E-A3AB-378DA23C947C}" destId="{E014B539-5297-4F8F-9C43-E696BC5C7213}" srcOrd="3" destOrd="0" presId="urn:microsoft.com/office/officeart/2008/layout/AlternatingHexagons"/>
    <dgm:cxn modelId="{7BA956AB-61FE-4581-8F0D-0840673313EE}" type="presParOf" srcId="{105A0D02-E129-445E-A3AB-378DA23C947C}" destId="{FC775FC2-13E0-432E-A99C-31D7FAE60616}" srcOrd="4" destOrd="0" presId="urn:microsoft.com/office/officeart/2008/layout/AlternatingHexagons"/>
    <dgm:cxn modelId="{CC0B896D-50BA-47C1-8500-85C17B2A6E30}" type="presParOf" srcId="{FC775FC2-13E0-432E-A99C-31D7FAE60616}" destId="{3C82F34F-3681-4611-A308-0BB6D927A60F}" srcOrd="0" destOrd="0" presId="urn:microsoft.com/office/officeart/2008/layout/AlternatingHexagons"/>
    <dgm:cxn modelId="{1642DA0A-B82D-47D5-8E8A-46663CF5040C}" type="presParOf" srcId="{FC775FC2-13E0-432E-A99C-31D7FAE60616}" destId="{20D11195-7E76-42D7-934C-1B974A32CE77}" srcOrd="1" destOrd="0" presId="urn:microsoft.com/office/officeart/2008/layout/AlternatingHexagons"/>
    <dgm:cxn modelId="{C4B8526F-5A3A-4476-8F11-C56E1EA4CC9E}" type="presParOf" srcId="{FC775FC2-13E0-432E-A99C-31D7FAE60616}" destId="{23ABEBDF-DA5F-4B6D-B1AD-683E232B847D}" srcOrd="2" destOrd="0" presId="urn:microsoft.com/office/officeart/2008/layout/AlternatingHexagons"/>
    <dgm:cxn modelId="{59D37FCB-4065-443D-A67A-4978C9C79C37}" type="presParOf" srcId="{FC775FC2-13E0-432E-A99C-31D7FAE60616}" destId="{9AE010A4-2D30-4292-9453-351A25EEF612}" srcOrd="3" destOrd="0" presId="urn:microsoft.com/office/officeart/2008/layout/AlternatingHexagons"/>
    <dgm:cxn modelId="{56C8397D-F67F-418D-9218-F35AC0D46C90}" type="presParOf" srcId="{FC775FC2-13E0-432E-A99C-31D7FAE60616}" destId="{B4F92E67-B5B6-4466-8115-4A5835BAE291}" srcOrd="4" destOrd="0" presId="urn:microsoft.com/office/officeart/2008/layout/AlternatingHexagons"/>
    <dgm:cxn modelId="{001E02CF-FE6D-481F-BF41-305E2BDC7705}" type="presParOf" srcId="{105A0D02-E129-445E-A3AB-378DA23C947C}" destId="{324C5E75-5CDA-401F-A556-26F12C3CC235}" srcOrd="5" destOrd="0" presId="urn:microsoft.com/office/officeart/2008/layout/AlternatingHexagons"/>
    <dgm:cxn modelId="{ECD60282-1192-4469-B933-E17D3EBEA30C}" type="presParOf" srcId="{105A0D02-E129-445E-A3AB-378DA23C947C}" destId="{01D97031-003A-4EF0-B7D9-5C8838FC40E4}" srcOrd="6" destOrd="0" presId="urn:microsoft.com/office/officeart/2008/layout/AlternatingHexagons"/>
    <dgm:cxn modelId="{15B0011D-964E-4680-896F-00A745DFB9CF}" type="presParOf" srcId="{01D97031-003A-4EF0-B7D9-5C8838FC40E4}" destId="{28FA79AD-8595-4978-8DDA-909F632C4457}" srcOrd="0" destOrd="0" presId="urn:microsoft.com/office/officeart/2008/layout/AlternatingHexagons"/>
    <dgm:cxn modelId="{03C6E729-41FA-4D82-B22F-1A4D89C72F45}" type="presParOf" srcId="{01D97031-003A-4EF0-B7D9-5C8838FC40E4}" destId="{0BC8BB74-0842-4CD5-B6DF-83F13EABC168}" srcOrd="1" destOrd="0" presId="urn:microsoft.com/office/officeart/2008/layout/AlternatingHexagons"/>
    <dgm:cxn modelId="{7FBB5555-2E8F-4C22-B828-183551500648}" type="presParOf" srcId="{01D97031-003A-4EF0-B7D9-5C8838FC40E4}" destId="{80A08405-85D9-4DD3-AB00-298F0DAD27BF}" srcOrd="2" destOrd="0" presId="urn:microsoft.com/office/officeart/2008/layout/AlternatingHexagons"/>
    <dgm:cxn modelId="{EA8D0A1D-E1EF-4100-9D3E-208F235AFB92}" type="presParOf" srcId="{01D97031-003A-4EF0-B7D9-5C8838FC40E4}" destId="{3C2A2C31-E8C8-4A38-8D8D-F095A4D6F383}" srcOrd="3" destOrd="0" presId="urn:microsoft.com/office/officeart/2008/layout/AlternatingHexagons"/>
    <dgm:cxn modelId="{39E76AAF-BC50-4326-8C8A-557B516503F8}" type="presParOf" srcId="{01D97031-003A-4EF0-B7D9-5C8838FC40E4}" destId="{4E952061-5A20-4EA0-A231-960DCAF4D865}" srcOrd="4" destOrd="0" presId="urn:microsoft.com/office/officeart/2008/layout/AlternatingHexagons"/>
    <dgm:cxn modelId="{02671000-BBDF-4A97-8077-FEECB3CD2DE7}" type="presParOf" srcId="{105A0D02-E129-445E-A3AB-378DA23C947C}" destId="{DFF1A42D-A4F6-4612-8FE4-5B3AF87C0F36}" srcOrd="7" destOrd="0" presId="urn:microsoft.com/office/officeart/2008/layout/AlternatingHexagons"/>
    <dgm:cxn modelId="{D3EBC359-5DF0-49B0-9742-27B56B92A529}" type="presParOf" srcId="{105A0D02-E129-445E-A3AB-378DA23C947C}" destId="{98458480-DC48-46D8-A579-37EF61DE300E}" srcOrd="8" destOrd="0" presId="urn:microsoft.com/office/officeart/2008/layout/AlternatingHexagons"/>
    <dgm:cxn modelId="{F6C098EB-B0FF-4B4A-B1D7-979A6CAEC4A7}" type="presParOf" srcId="{98458480-DC48-46D8-A579-37EF61DE300E}" destId="{574AA462-67AE-41F5-9A6D-046B95133369}" srcOrd="0" destOrd="0" presId="urn:microsoft.com/office/officeart/2008/layout/AlternatingHexagons"/>
    <dgm:cxn modelId="{C00A9DB3-E2F5-4B21-B780-D167A14D75A6}" type="presParOf" srcId="{98458480-DC48-46D8-A579-37EF61DE300E}" destId="{3BCADFD6-6201-4F34-82AE-0FC35A1F9E2F}" srcOrd="1" destOrd="0" presId="urn:microsoft.com/office/officeart/2008/layout/AlternatingHexagons"/>
    <dgm:cxn modelId="{97A290EC-8B48-4799-8973-26EFA396C139}" type="presParOf" srcId="{98458480-DC48-46D8-A579-37EF61DE300E}" destId="{4E6970B9-C457-4A06-AED6-070DA500A435}" srcOrd="2" destOrd="0" presId="urn:microsoft.com/office/officeart/2008/layout/AlternatingHexagons"/>
    <dgm:cxn modelId="{40C83E75-D3FF-4CED-8DCF-FDD6D4325709}" type="presParOf" srcId="{98458480-DC48-46D8-A579-37EF61DE300E}" destId="{2B5D1B08-F5E2-41A3-A6B3-199F14582B46}" srcOrd="3" destOrd="0" presId="urn:microsoft.com/office/officeart/2008/layout/AlternatingHexagons"/>
    <dgm:cxn modelId="{8919EAC8-572A-40EF-B65B-9E7C3978B0CA}" type="presParOf" srcId="{98458480-DC48-46D8-A579-37EF61DE300E}" destId="{B0A6971A-8D7F-42D9-9D40-70CD63C25121}" srcOrd="4" destOrd="0" presId="urn:microsoft.com/office/officeart/2008/layout/AlternatingHexagons"/>
    <dgm:cxn modelId="{6B4CCF6D-374C-48F3-A929-93B4075142EB}" type="presParOf" srcId="{105A0D02-E129-445E-A3AB-378DA23C947C}" destId="{E32C5028-4FED-4133-92D1-38B739ABDE82}" srcOrd="9" destOrd="0" presId="urn:microsoft.com/office/officeart/2008/layout/AlternatingHexagons"/>
    <dgm:cxn modelId="{92759BB3-B3EC-4DB6-BEB3-52203DE40966}" type="presParOf" srcId="{105A0D02-E129-445E-A3AB-378DA23C947C}" destId="{03B5DBEE-A247-4699-8F7A-282622053DB8}" srcOrd="10" destOrd="0" presId="urn:microsoft.com/office/officeart/2008/layout/AlternatingHexagons"/>
    <dgm:cxn modelId="{01D020EF-96DB-4E80-BCF4-E28DD7813F7D}" type="presParOf" srcId="{03B5DBEE-A247-4699-8F7A-282622053DB8}" destId="{2B07BF59-D0AF-4EAF-8029-C278B20946B3}" srcOrd="0" destOrd="0" presId="urn:microsoft.com/office/officeart/2008/layout/AlternatingHexagons"/>
    <dgm:cxn modelId="{B6DE28D3-EEC2-4885-8628-5CA67C00B1A7}" type="presParOf" srcId="{03B5DBEE-A247-4699-8F7A-282622053DB8}" destId="{9A332C4F-B74B-41E6-8AD9-51D9088F47B8}" srcOrd="1" destOrd="0" presId="urn:microsoft.com/office/officeart/2008/layout/AlternatingHexagons"/>
    <dgm:cxn modelId="{FDA0EE07-238D-40E8-B088-B00843AD2A14}" type="presParOf" srcId="{03B5DBEE-A247-4699-8F7A-282622053DB8}" destId="{6FBA860C-023C-4617-B2AB-0534F5350156}" srcOrd="2" destOrd="0" presId="urn:microsoft.com/office/officeart/2008/layout/AlternatingHexagons"/>
    <dgm:cxn modelId="{B3EEFCC0-9660-447C-86C5-9CF4C527BCE0}" type="presParOf" srcId="{03B5DBEE-A247-4699-8F7A-282622053DB8}" destId="{C70AE7EC-E2F8-44B4-A426-FC736228B9E0}" srcOrd="3" destOrd="0" presId="urn:microsoft.com/office/officeart/2008/layout/AlternatingHexagons"/>
    <dgm:cxn modelId="{19468230-2537-44D7-AD1F-97FE006BABAC}" type="presParOf" srcId="{03B5DBEE-A247-4699-8F7A-282622053DB8}" destId="{D65CBE53-E6DC-4030-9504-7081BCCA1AD9}" srcOrd="4" destOrd="0" presId="urn:microsoft.com/office/officeart/2008/layout/AlternatingHexagons"/>
  </dgm:cxnLst>
  <dgm:bg>
    <a:solidFill>
      <a:schemeClr val="bg1"/>
    </a:solidFill>
    <a:effectLst>
      <a:glow rad="63500">
        <a:schemeClr val="accent1">
          <a:alpha val="40000"/>
        </a:schemeClr>
      </a:glow>
    </a:effectLst>
  </dgm:bg>
  <dgm:whole>
    <a:ln w="19050">
      <a:solidFill>
        <a:schemeClr val="tx1"/>
      </a:solidFill>
    </a:ln>
    <a:effectLst/>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6B5F01A-4378-46CC-9270-3C4305461AE4}" type="doc">
      <dgm:prSet loTypeId="urn:microsoft.com/office/officeart/2008/layout/VerticalCircleList" loCatId="list" qsTypeId="urn:microsoft.com/office/officeart/2005/8/quickstyle/simple3" qsCatId="simple" csTypeId="urn:microsoft.com/office/officeart/2005/8/colors/accent1_2" csCatId="accent1" phldr="1"/>
      <dgm:spPr/>
      <dgm:t>
        <a:bodyPr/>
        <a:lstStyle/>
        <a:p>
          <a:endParaRPr lang="ro-RO"/>
        </a:p>
      </dgm:t>
    </dgm:pt>
    <dgm:pt modelId="{92EBFFC0-61CE-49AB-B5C7-225F473E3B59}">
      <dgm:prSet custT="1"/>
      <dgm:spPr/>
      <dgm:t>
        <a:bodyPr/>
        <a:lstStyle/>
        <a:p>
          <a:r>
            <a:rPr lang="ro-RO" sz="1400" dirty="0">
              <a:latin typeface="Segoe UI" panose="020B0502040204020203" pitchFamily="34" charset="0"/>
              <a:cs typeface="Segoe UI" panose="020B0502040204020203" pitchFamily="34" charset="0"/>
            </a:rPr>
            <a:t>În cadrul Metodologiei QRQC (Quick Response Quality Control), pasul 2, cunoscut și ca </a:t>
          </a:r>
          <a:r>
            <a:rPr lang="ro-RO" sz="1400" b="1" dirty="0">
              <a:latin typeface="Segoe UI" panose="020B0502040204020203" pitchFamily="34" charset="0"/>
              <a:cs typeface="Segoe UI" panose="020B0502040204020203" pitchFamily="34" charset="0"/>
            </a:rPr>
            <a:t>Analiza Cauzelor de Bază</a:t>
          </a:r>
          <a:r>
            <a:rPr lang="en-US" sz="1400" b="1" dirty="0">
              <a:latin typeface="Segoe UI" panose="020B0502040204020203" pitchFamily="34" charset="0"/>
              <a:cs typeface="Segoe UI" panose="020B0502040204020203" pitchFamily="34" charset="0"/>
            </a:rPr>
            <a:t> (Root Cause </a:t>
          </a:r>
          <a:r>
            <a:rPr lang="en-US" sz="1400" b="1" dirty="0" err="1">
              <a:latin typeface="Segoe UI" panose="020B0502040204020203" pitchFamily="34" charset="0"/>
              <a:cs typeface="Segoe UI" panose="020B0502040204020203" pitchFamily="34" charset="0"/>
            </a:rPr>
            <a:t>Analisys</a:t>
          </a:r>
          <a:r>
            <a:rPr lang="en-US" sz="1400" b="1" dirty="0">
              <a:latin typeface="Segoe UI" panose="020B0502040204020203" pitchFamily="34" charset="0"/>
              <a:cs typeface="Segoe UI" panose="020B0502040204020203" pitchFamily="34" charset="0"/>
            </a:rPr>
            <a:t>)</a:t>
          </a:r>
          <a:r>
            <a:rPr lang="ro-RO" sz="1400" b="1" dirty="0">
              <a:latin typeface="Segoe UI" panose="020B0502040204020203" pitchFamily="34" charset="0"/>
              <a:cs typeface="Segoe UI" panose="020B0502040204020203" pitchFamily="34" charset="0"/>
            </a:rPr>
            <a:t> sau Analiza Ishikawa</a:t>
          </a:r>
          <a:r>
            <a:rPr lang="ro-RO" sz="1400" dirty="0">
              <a:latin typeface="Segoe UI" panose="020B0502040204020203" pitchFamily="34" charset="0"/>
              <a:cs typeface="Segoe UI" panose="020B0502040204020203" pitchFamily="34" charset="0"/>
            </a:rPr>
            <a:t>, ocupă o poziție centrală în procesul de rezolvare a problemelor și de îmbunătățire continuă. Această etapă este crucială pentru identificarea și înțelegerea cauzelor fundamentale ale unei probleme, punând bazele pentru implementarea de soluții eficiente și preventive</a:t>
          </a:r>
        </a:p>
      </dgm:t>
    </dgm:pt>
    <dgm:pt modelId="{4FF5FCFF-E793-43D9-BEF1-AFC689220EBE}" type="parTrans" cxnId="{D307D95C-9355-449A-A0A6-1CA2C499C5F6}">
      <dgm:prSet/>
      <dgm:spPr/>
      <dgm:t>
        <a:bodyPr/>
        <a:lstStyle/>
        <a:p>
          <a:endParaRPr lang="ro-RO" sz="1400">
            <a:latin typeface="Segoe UI" panose="020B0502040204020203" pitchFamily="34" charset="0"/>
            <a:cs typeface="Segoe UI" panose="020B0502040204020203" pitchFamily="34" charset="0"/>
          </a:endParaRPr>
        </a:p>
      </dgm:t>
    </dgm:pt>
    <dgm:pt modelId="{39A6B891-60A6-41D2-9138-5BA3052C73D5}" type="sibTrans" cxnId="{D307D95C-9355-449A-A0A6-1CA2C499C5F6}">
      <dgm:prSet/>
      <dgm:spPr/>
      <dgm:t>
        <a:bodyPr/>
        <a:lstStyle/>
        <a:p>
          <a:endParaRPr lang="ro-RO" sz="1400">
            <a:latin typeface="Segoe UI" panose="020B0502040204020203" pitchFamily="34" charset="0"/>
            <a:cs typeface="Segoe UI" panose="020B0502040204020203" pitchFamily="34" charset="0"/>
          </a:endParaRPr>
        </a:p>
      </dgm:t>
    </dgm:pt>
    <dgm:pt modelId="{49EA68DF-ED66-4829-ACC7-61E3FB42D26A}">
      <dgm:prSet custT="1"/>
      <dgm:spPr/>
      <dgm:t>
        <a:bodyPr/>
        <a:lstStyle/>
        <a:p>
          <a:r>
            <a:rPr lang="ro-RO" sz="1400" dirty="0">
              <a:latin typeface="Segoe UI" panose="020B0502040204020203" pitchFamily="34" charset="0"/>
              <a:cs typeface="Segoe UI" panose="020B0502040204020203" pitchFamily="34" charset="0"/>
            </a:rPr>
            <a:t>În concluzie, Analiza Cauzelor de Bază (Ishikawa) reprezintă o etapă esențială în cadrul Metodologiei QRQC, deoarece oferă baza pentru identificarea și rezolvarea eficientă a problemelor. Prin identificarea cauzelor de bază, prioritizarea eforturilor, prevenirea recurenței problemelor și promovarea îmbunătățirii continue, această etapă contribuie la creșterea calității, eficienței și durabilității proceselor și a produselor în cadrul organizațiilor.</a:t>
          </a:r>
        </a:p>
      </dgm:t>
    </dgm:pt>
    <dgm:pt modelId="{0D6FD5F7-3666-400F-AF14-5C09037F5B2B}" type="parTrans" cxnId="{CE4F2C52-17E9-4530-AC2F-DEBDFFEABEA9}">
      <dgm:prSet/>
      <dgm:spPr/>
      <dgm:t>
        <a:bodyPr/>
        <a:lstStyle/>
        <a:p>
          <a:endParaRPr lang="ro-RO" sz="1400">
            <a:latin typeface="Segoe UI" panose="020B0502040204020203" pitchFamily="34" charset="0"/>
            <a:cs typeface="Segoe UI" panose="020B0502040204020203" pitchFamily="34" charset="0"/>
          </a:endParaRPr>
        </a:p>
      </dgm:t>
    </dgm:pt>
    <dgm:pt modelId="{12D481F3-356C-4E08-987A-E2AD866828C9}" type="sibTrans" cxnId="{CE4F2C52-17E9-4530-AC2F-DEBDFFEABEA9}">
      <dgm:prSet/>
      <dgm:spPr/>
      <dgm:t>
        <a:bodyPr/>
        <a:lstStyle/>
        <a:p>
          <a:endParaRPr lang="ro-RO" sz="1400">
            <a:latin typeface="Segoe UI" panose="020B0502040204020203" pitchFamily="34" charset="0"/>
            <a:cs typeface="Segoe UI" panose="020B0502040204020203" pitchFamily="34" charset="0"/>
          </a:endParaRPr>
        </a:p>
      </dgm:t>
    </dgm:pt>
    <dgm:pt modelId="{2305DEFC-8813-4523-9627-198A9CE83963}" type="pres">
      <dgm:prSet presAssocID="{96B5F01A-4378-46CC-9270-3C4305461AE4}" presName="Name0" presStyleCnt="0">
        <dgm:presLayoutVars>
          <dgm:dir/>
        </dgm:presLayoutVars>
      </dgm:prSet>
      <dgm:spPr/>
    </dgm:pt>
    <dgm:pt modelId="{530A951E-95A1-49B8-89FC-FFC281AFF865}" type="pres">
      <dgm:prSet presAssocID="{92EBFFC0-61CE-49AB-B5C7-225F473E3B59}" presName="noChildren" presStyleCnt="0"/>
      <dgm:spPr/>
    </dgm:pt>
    <dgm:pt modelId="{B0C85AA3-1757-49FA-8B8F-41CBE300114B}" type="pres">
      <dgm:prSet presAssocID="{92EBFFC0-61CE-49AB-B5C7-225F473E3B59}" presName="gap" presStyleCnt="0"/>
      <dgm:spPr/>
    </dgm:pt>
    <dgm:pt modelId="{51BDFE54-4A5B-44F4-AD22-946A39D5E2C0}" type="pres">
      <dgm:prSet presAssocID="{92EBFFC0-61CE-49AB-B5C7-225F473E3B59}" presName="medCircle2" presStyleLbl="vennNode1" presStyleIdx="0" presStyleCnt="2"/>
      <dgm:spPr>
        <a:solidFill>
          <a:schemeClr val="accent5">
            <a:lumMod val="40000"/>
            <a:lumOff val="60000"/>
          </a:schemeClr>
        </a:solidFill>
      </dgm:spPr>
    </dgm:pt>
    <dgm:pt modelId="{F53C1A82-34CB-45CB-A468-AC0AD6B51411}" type="pres">
      <dgm:prSet presAssocID="{92EBFFC0-61CE-49AB-B5C7-225F473E3B59}" presName="txLvlOnly1" presStyleLbl="revTx" presStyleIdx="0" presStyleCnt="2"/>
      <dgm:spPr/>
    </dgm:pt>
    <dgm:pt modelId="{251CE663-C05D-4BCA-9426-F10CF1A1B790}" type="pres">
      <dgm:prSet presAssocID="{49EA68DF-ED66-4829-ACC7-61E3FB42D26A}" presName="noChildren" presStyleCnt="0"/>
      <dgm:spPr/>
    </dgm:pt>
    <dgm:pt modelId="{CDC629D5-0737-431D-B02E-875C76540601}" type="pres">
      <dgm:prSet presAssocID="{49EA68DF-ED66-4829-ACC7-61E3FB42D26A}" presName="gap" presStyleCnt="0"/>
      <dgm:spPr/>
    </dgm:pt>
    <dgm:pt modelId="{7032770D-362B-441F-97D0-224C43E2BD1E}" type="pres">
      <dgm:prSet presAssocID="{49EA68DF-ED66-4829-ACC7-61E3FB42D26A}" presName="medCircle2" presStyleLbl="vennNode1" presStyleIdx="1" presStyleCnt="2" custLinFactNeighborY="16140"/>
      <dgm:spPr>
        <a:solidFill>
          <a:schemeClr val="accent4">
            <a:lumMod val="40000"/>
            <a:lumOff val="60000"/>
          </a:schemeClr>
        </a:solidFill>
      </dgm:spPr>
    </dgm:pt>
    <dgm:pt modelId="{202421EB-B2A9-497F-A547-B8F4E4159DC6}" type="pres">
      <dgm:prSet presAssocID="{49EA68DF-ED66-4829-ACC7-61E3FB42D26A}" presName="txLvlOnly1" presStyleLbl="revTx" presStyleIdx="1" presStyleCnt="2" custLinFactNeighborY="16140"/>
      <dgm:spPr/>
    </dgm:pt>
  </dgm:ptLst>
  <dgm:cxnLst>
    <dgm:cxn modelId="{39758533-A891-412D-8C5E-E41B7C4D34C2}" type="presOf" srcId="{96B5F01A-4378-46CC-9270-3C4305461AE4}" destId="{2305DEFC-8813-4523-9627-198A9CE83963}" srcOrd="0" destOrd="0" presId="urn:microsoft.com/office/officeart/2008/layout/VerticalCircleList"/>
    <dgm:cxn modelId="{D307D95C-9355-449A-A0A6-1CA2C499C5F6}" srcId="{96B5F01A-4378-46CC-9270-3C4305461AE4}" destId="{92EBFFC0-61CE-49AB-B5C7-225F473E3B59}" srcOrd="0" destOrd="0" parTransId="{4FF5FCFF-E793-43D9-BEF1-AFC689220EBE}" sibTransId="{39A6B891-60A6-41D2-9138-5BA3052C73D5}"/>
    <dgm:cxn modelId="{9E5CEC5C-E48B-4AFF-95D9-E839F33B6AFD}" type="presOf" srcId="{92EBFFC0-61CE-49AB-B5C7-225F473E3B59}" destId="{F53C1A82-34CB-45CB-A468-AC0AD6B51411}" srcOrd="0" destOrd="0" presId="urn:microsoft.com/office/officeart/2008/layout/VerticalCircleList"/>
    <dgm:cxn modelId="{CE4F2C52-17E9-4530-AC2F-DEBDFFEABEA9}" srcId="{96B5F01A-4378-46CC-9270-3C4305461AE4}" destId="{49EA68DF-ED66-4829-ACC7-61E3FB42D26A}" srcOrd="1" destOrd="0" parTransId="{0D6FD5F7-3666-400F-AF14-5C09037F5B2B}" sibTransId="{12D481F3-356C-4E08-987A-E2AD866828C9}"/>
    <dgm:cxn modelId="{9D5BB2AB-3A56-4023-8E64-B7731E0AAFA7}" type="presOf" srcId="{49EA68DF-ED66-4829-ACC7-61E3FB42D26A}" destId="{202421EB-B2A9-497F-A547-B8F4E4159DC6}" srcOrd="0" destOrd="0" presId="urn:microsoft.com/office/officeart/2008/layout/VerticalCircleList"/>
    <dgm:cxn modelId="{D2BCEF29-4E54-409D-989F-3DA721C070BE}" type="presParOf" srcId="{2305DEFC-8813-4523-9627-198A9CE83963}" destId="{530A951E-95A1-49B8-89FC-FFC281AFF865}" srcOrd="0" destOrd="0" presId="urn:microsoft.com/office/officeart/2008/layout/VerticalCircleList"/>
    <dgm:cxn modelId="{549B722F-9B40-4A5D-B685-71E4F30E6062}" type="presParOf" srcId="{530A951E-95A1-49B8-89FC-FFC281AFF865}" destId="{B0C85AA3-1757-49FA-8B8F-41CBE300114B}" srcOrd="0" destOrd="0" presId="urn:microsoft.com/office/officeart/2008/layout/VerticalCircleList"/>
    <dgm:cxn modelId="{59B682D5-AABB-47D1-B632-A5AA971986EE}" type="presParOf" srcId="{530A951E-95A1-49B8-89FC-FFC281AFF865}" destId="{51BDFE54-4A5B-44F4-AD22-946A39D5E2C0}" srcOrd="1" destOrd="0" presId="urn:microsoft.com/office/officeart/2008/layout/VerticalCircleList"/>
    <dgm:cxn modelId="{AEF83D67-7689-45D0-AE26-3536AB8053AA}" type="presParOf" srcId="{530A951E-95A1-49B8-89FC-FFC281AFF865}" destId="{F53C1A82-34CB-45CB-A468-AC0AD6B51411}" srcOrd="2" destOrd="0" presId="urn:microsoft.com/office/officeart/2008/layout/VerticalCircleList"/>
    <dgm:cxn modelId="{50D3FD88-1507-476E-AD5B-8D699498DC44}" type="presParOf" srcId="{2305DEFC-8813-4523-9627-198A9CE83963}" destId="{251CE663-C05D-4BCA-9426-F10CF1A1B790}" srcOrd="1" destOrd="0" presId="urn:microsoft.com/office/officeart/2008/layout/VerticalCircleList"/>
    <dgm:cxn modelId="{B25C1A85-DE00-45DB-928C-C01F2AE4F175}" type="presParOf" srcId="{251CE663-C05D-4BCA-9426-F10CF1A1B790}" destId="{CDC629D5-0737-431D-B02E-875C76540601}" srcOrd="0" destOrd="0" presId="urn:microsoft.com/office/officeart/2008/layout/VerticalCircleList"/>
    <dgm:cxn modelId="{B4D626D1-7043-4E16-8FCB-5258045CB181}" type="presParOf" srcId="{251CE663-C05D-4BCA-9426-F10CF1A1B790}" destId="{7032770D-362B-441F-97D0-224C43E2BD1E}" srcOrd="1" destOrd="0" presId="urn:microsoft.com/office/officeart/2008/layout/VerticalCircleList"/>
    <dgm:cxn modelId="{ABA1CC49-859C-4A7A-888E-630FA98542D7}" type="presParOf" srcId="{251CE663-C05D-4BCA-9426-F10CF1A1B790}" destId="{202421EB-B2A9-497F-A547-B8F4E4159DC6}" srcOrd="2" destOrd="0" presId="urn:microsoft.com/office/officeart/2008/layout/Vertical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F9A3617-AE36-4BE4-909E-D89B28C4A69A}" type="doc">
      <dgm:prSet loTypeId="urn:microsoft.com/office/officeart/2008/layout/AlternatingHexagons" loCatId="list" qsTypeId="urn:microsoft.com/office/officeart/2005/8/quickstyle/simple1" qsCatId="simple" csTypeId="urn:microsoft.com/office/officeart/2005/8/colors/accent1_2" csCatId="accent1" phldr="1"/>
      <dgm:spPr>
        <a:scene3d>
          <a:camera prst="orthographicFront"/>
          <a:lightRig rig="freezing" dir="t"/>
        </a:scene3d>
      </dgm:spPr>
      <dgm:t>
        <a:bodyPr/>
        <a:lstStyle/>
        <a:p>
          <a:endParaRPr lang="ro-RO"/>
        </a:p>
      </dgm:t>
    </dgm:pt>
    <dgm:pt modelId="{B5AC2D21-4C46-46F5-B319-F7A9C0C6A636}">
      <dgm:prSet custT="1"/>
      <dgm:spPr>
        <a:solidFill>
          <a:schemeClr val="accent5">
            <a:lumMod val="75000"/>
          </a:schemeClr>
        </a:solidFill>
      </dgm:spPr>
      <dgm:t>
        <a:bodyPr/>
        <a:lstStyle/>
        <a:p>
          <a:r>
            <a:rPr lang="ro-RO" sz="700" dirty="0">
              <a:latin typeface="Segoe UI" panose="020B0502040204020203" pitchFamily="34" charset="0"/>
              <a:cs typeface="Segoe UI" panose="020B0502040204020203" pitchFamily="34" charset="0"/>
            </a:rPr>
            <a:t>Identificarea Cauzelor de Baza</a:t>
          </a:r>
        </a:p>
      </dgm:t>
    </dgm:pt>
    <dgm:pt modelId="{FFA56621-7787-41B3-AF46-EF2412E96246}" type="parTrans" cxnId="{39A4F576-99DB-4C39-820A-91378DDF522C}">
      <dgm:prSet/>
      <dgm:spPr/>
      <dgm:t>
        <a:bodyPr/>
        <a:lstStyle/>
        <a:p>
          <a:endParaRPr lang="ro-RO" sz="700">
            <a:latin typeface="Segoe UI" panose="020B0502040204020203" pitchFamily="34" charset="0"/>
            <a:cs typeface="Segoe UI" panose="020B0502040204020203" pitchFamily="34" charset="0"/>
          </a:endParaRPr>
        </a:p>
      </dgm:t>
    </dgm:pt>
    <dgm:pt modelId="{76817FF7-CDD3-4866-9D70-DF88FBA28536}" type="sibTrans" cxnId="{39A4F576-99DB-4C39-820A-91378DDF522C}">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6EF6F5F6-6AB2-4FC5-8E0C-E2CE94A6EB2E}">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Înțelegerea Interdependențelor și Relațiilor</a:t>
          </a:r>
        </a:p>
      </dgm:t>
    </dgm:pt>
    <dgm:pt modelId="{EC2145E9-E5BB-48B6-9B1E-A416B293D56F}" type="parTrans" cxnId="{17EB2488-EB81-4EFB-89DD-85A422616668}">
      <dgm:prSet/>
      <dgm:spPr/>
      <dgm:t>
        <a:bodyPr/>
        <a:lstStyle/>
        <a:p>
          <a:endParaRPr lang="ro-RO" sz="700">
            <a:latin typeface="Segoe UI" panose="020B0502040204020203" pitchFamily="34" charset="0"/>
            <a:cs typeface="Segoe UI" panose="020B0502040204020203" pitchFamily="34" charset="0"/>
          </a:endParaRPr>
        </a:p>
      </dgm:t>
    </dgm:pt>
    <dgm:pt modelId="{986BFF60-CFE8-43C8-8FAF-671504BD2277}" type="sibTrans" cxnId="{17EB2488-EB81-4EFB-89DD-85A422616668}">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709FC5FF-F29F-4A29-80D5-D747FD6A51E8}">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Prioritizarea și Focusarea Eforturilor</a:t>
          </a:r>
        </a:p>
      </dgm:t>
    </dgm:pt>
    <dgm:pt modelId="{E584C0EC-748B-45C7-BF44-F7B43C08E3BA}" type="parTrans" cxnId="{0CD07056-2466-4170-8E01-AE2F58CAF770}">
      <dgm:prSet/>
      <dgm:spPr/>
      <dgm:t>
        <a:bodyPr/>
        <a:lstStyle/>
        <a:p>
          <a:endParaRPr lang="ro-RO" sz="700">
            <a:latin typeface="Segoe UI" panose="020B0502040204020203" pitchFamily="34" charset="0"/>
            <a:cs typeface="Segoe UI" panose="020B0502040204020203" pitchFamily="34" charset="0"/>
          </a:endParaRPr>
        </a:p>
      </dgm:t>
    </dgm:pt>
    <dgm:pt modelId="{6F6F1D14-4DBF-4E60-9729-E66E4E235703}" type="sibTrans" cxnId="{0CD07056-2466-4170-8E01-AE2F58CAF770}">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AD0AF64D-50BA-4957-B31E-64CB67042A0D}">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Prevenirea Recurenței</a:t>
          </a:r>
        </a:p>
      </dgm:t>
    </dgm:pt>
    <dgm:pt modelId="{29067F03-2346-4A23-9BF8-8164D29319EF}" type="parTrans" cxnId="{EACAA429-1059-4D68-A31D-BA68B3C36C45}">
      <dgm:prSet/>
      <dgm:spPr/>
      <dgm:t>
        <a:bodyPr/>
        <a:lstStyle/>
        <a:p>
          <a:endParaRPr lang="ro-RO" sz="700">
            <a:latin typeface="Segoe UI" panose="020B0502040204020203" pitchFamily="34" charset="0"/>
            <a:cs typeface="Segoe UI" panose="020B0502040204020203" pitchFamily="34" charset="0"/>
          </a:endParaRPr>
        </a:p>
      </dgm:t>
    </dgm:pt>
    <dgm:pt modelId="{66E23DB5-AE17-49D0-8734-3B1645412B14}" type="sibTrans" cxnId="{EACAA429-1059-4D68-A31D-BA68B3C36C45}">
      <dgm:prSet custT="1"/>
      <dgm:spPr>
        <a:solidFill>
          <a:schemeClr val="accent5">
            <a:lumMod val="60000"/>
            <a:lumOff val="40000"/>
          </a:schemeClr>
        </a:solidFill>
      </dgm:spPr>
      <dgm:t>
        <a:bodyPr/>
        <a:lstStyle/>
        <a:p>
          <a:endParaRPr lang="ro-RO" sz="700">
            <a:latin typeface="Segoe UI" panose="020B0502040204020203" pitchFamily="34" charset="0"/>
            <a:cs typeface="Segoe UI" panose="020B0502040204020203" pitchFamily="34" charset="0"/>
          </a:endParaRPr>
        </a:p>
      </dgm:t>
    </dgm:pt>
    <dgm:pt modelId="{FA36A0B7-C7A3-4CAB-8AAE-339C220CD75F}">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Promovarea Înțelegerii Colective și a Angajamentului</a:t>
          </a:r>
        </a:p>
      </dgm:t>
    </dgm:pt>
    <dgm:pt modelId="{D904D60D-73F1-41DA-80CB-109E506D883F}" type="parTrans" cxnId="{20701760-B7FA-4A6E-BBE7-44468A12BD0F}">
      <dgm:prSet/>
      <dgm:spPr/>
      <dgm:t>
        <a:bodyPr/>
        <a:lstStyle/>
        <a:p>
          <a:endParaRPr lang="ro-RO" sz="700">
            <a:latin typeface="Segoe UI" panose="020B0502040204020203" pitchFamily="34" charset="0"/>
            <a:cs typeface="Segoe UI" panose="020B0502040204020203" pitchFamily="34" charset="0"/>
          </a:endParaRPr>
        </a:p>
      </dgm:t>
    </dgm:pt>
    <dgm:pt modelId="{C407F07C-5EB5-476C-8FD3-67A80B717E32}" type="sibTrans" cxnId="{20701760-B7FA-4A6E-BBE7-44468A12BD0F}">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F5B806E1-D1C0-47DC-B039-4A66212B38AC}">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Îmbunătățirea Continuă a Proceselor</a:t>
          </a:r>
        </a:p>
      </dgm:t>
    </dgm:pt>
    <dgm:pt modelId="{3BE03030-B2F3-4453-ADB5-2A396058481D}" type="parTrans" cxnId="{152E405E-3C4E-4642-8644-7574B3B23E49}">
      <dgm:prSet/>
      <dgm:spPr/>
      <dgm:t>
        <a:bodyPr/>
        <a:lstStyle/>
        <a:p>
          <a:endParaRPr lang="ro-RO" sz="700">
            <a:latin typeface="Segoe UI" panose="020B0502040204020203" pitchFamily="34" charset="0"/>
            <a:cs typeface="Segoe UI" panose="020B0502040204020203" pitchFamily="34" charset="0"/>
          </a:endParaRPr>
        </a:p>
      </dgm:t>
    </dgm:pt>
    <dgm:pt modelId="{4F8EC73B-A45E-411F-AD29-5B015F8F9F49}" type="sibTrans" cxnId="{152E405E-3C4E-4642-8644-7574B3B23E49}">
      <dgm:prSet custT="1"/>
      <dgm:spPr>
        <a:solidFill>
          <a:schemeClr val="accent5">
            <a:lumMod val="60000"/>
            <a:lumOff val="40000"/>
          </a:schemeClr>
        </a:solidFill>
      </dgm:spPr>
      <dgm:t>
        <a:bodyPr/>
        <a:lstStyle/>
        <a:p>
          <a:endParaRPr lang="ro-RO" sz="700">
            <a:latin typeface="Segoe UI" panose="020B0502040204020203" pitchFamily="34" charset="0"/>
            <a:cs typeface="Segoe UI" panose="020B0502040204020203" pitchFamily="34" charset="0"/>
          </a:endParaRPr>
        </a:p>
      </dgm:t>
    </dgm:pt>
    <dgm:pt modelId="{105A0D02-E129-445E-A3AB-378DA23C947C}" type="pres">
      <dgm:prSet presAssocID="{0F9A3617-AE36-4BE4-909E-D89B28C4A69A}" presName="Name0" presStyleCnt="0">
        <dgm:presLayoutVars>
          <dgm:chMax/>
          <dgm:chPref/>
          <dgm:dir/>
          <dgm:animLvl val="lvl"/>
        </dgm:presLayoutVars>
      </dgm:prSet>
      <dgm:spPr/>
    </dgm:pt>
    <dgm:pt modelId="{5C5AC004-0BF5-4339-A3D4-2236FF62BD7E}" type="pres">
      <dgm:prSet presAssocID="{B5AC2D21-4C46-46F5-B319-F7A9C0C6A636}" presName="composite" presStyleCnt="0"/>
      <dgm:spPr/>
    </dgm:pt>
    <dgm:pt modelId="{D7B16F58-1335-4392-ABFE-B52C1693DAF0}" type="pres">
      <dgm:prSet presAssocID="{B5AC2D21-4C46-46F5-B319-F7A9C0C6A636}" presName="Parent1" presStyleLbl="node1" presStyleIdx="0" presStyleCnt="12">
        <dgm:presLayoutVars>
          <dgm:chMax val="1"/>
          <dgm:chPref val="1"/>
          <dgm:bulletEnabled val="1"/>
        </dgm:presLayoutVars>
      </dgm:prSet>
      <dgm:spPr/>
    </dgm:pt>
    <dgm:pt modelId="{D4C0D855-A087-4AE2-A04B-28E62AC59E73}" type="pres">
      <dgm:prSet presAssocID="{B5AC2D21-4C46-46F5-B319-F7A9C0C6A636}" presName="Childtext1" presStyleLbl="revTx" presStyleIdx="0" presStyleCnt="6">
        <dgm:presLayoutVars>
          <dgm:chMax val="0"/>
          <dgm:chPref val="0"/>
          <dgm:bulletEnabled val="1"/>
        </dgm:presLayoutVars>
      </dgm:prSet>
      <dgm:spPr/>
    </dgm:pt>
    <dgm:pt modelId="{3AF81E95-5976-4B0A-B63F-C53DE03CF3A5}" type="pres">
      <dgm:prSet presAssocID="{B5AC2D21-4C46-46F5-B319-F7A9C0C6A636}" presName="BalanceSpacing" presStyleCnt="0"/>
      <dgm:spPr/>
    </dgm:pt>
    <dgm:pt modelId="{48139E16-6C7E-4250-BED7-43C9A6B36D01}" type="pres">
      <dgm:prSet presAssocID="{B5AC2D21-4C46-46F5-B319-F7A9C0C6A636}" presName="BalanceSpacing1" presStyleCnt="0"/>
      <dgm:spPr/>
    </dgm:pt>
    <dgm:pt modelId="{5E8E190B-7048-4C18-9769-FF2DAC8FC7DE}" type="pres">
      <dgm:prSet presAssocID="{76817FF7-CDD3-4866-9D70-DF88FBA28536}" presName="Accent1Text" presStyleLbl="node1" presStyleIdx="1" presStyleCnt="12"/>
      <dgm:spPr/>
    </dgm:pt>
    <dgm:pt modelId="{02323783-5CEB-4FE6-BB5A-DCF1CFD9AE8E}" type="pres">
      <dgm:prSet presAssocID="{76817FF7-CDD3-4866-9D70-DF88FBA28536}" presName="spaceBetweenRectangles" presStyleCnt="0"/>
      <dgm:spPr/>
    </dgm:pt>
    <dgm:pt modelId="{8F037DA8-5F4D-407B-8F88-917177E010B0}" type="pres">
      <dgm:prSet presAssocID="{6EF6F5F6-6AB2-4FC5-8E0C-E2CE94A6EB2E}" presName="composite" presStyleCnt="0"/>
      <dgm:spPr/>
    </dgm:pt>
    <dgm:pt modelId="{CB302725-3F37-48EF-8A7C-D2E70AEF215D}" type="pres">
      <dgm:prSet presAssocID="{6EF6F5F6-6AB2-4FC5-8E0C-E2CE94A6EB2E}" presName="Parent1" presStyleLbl="node1" presStyleIdx="2" presStyleCnt="12">
        <dgm:presLayoutVars>
          <dgm:chMax val="1"/>
          <dgm:chPref val="1"/>
          <dgm:bulletEnabled val="1"/>
        </dgm:presLayoutVars>
      </dgm:prSet>
      <dgm:spPr/>
    </dgm:pt>
    <dgm:pt modelId="{FA62B7BA-FF71-4FE2-88B0-B65114FEBD5B}" type="pres">
      <dgm:prSet presAssocID="{6EF6F5F6-6AB2-4FC5-8E0C-E2CE94A6EB2E}" presName="Childtext1" presStyleLbl="revTx" presStyleIdx="1" presStyleCnt="6">
        <dgm:presLayoutVars>
          <dgm:chMax val="0"/>
          <dgm:chPref val="0"/>
          <dgm:bulletEnabled val="1"/>
        </dgm:presLayoutVars>
      </dgm:prSet>
      <dgm:spPr/>
    </dgm:pt>
    <dgm:pt modelId="{7A017AB7-1458-4FD9-A67B-0A9F63C3DF8E}" type="pres">
      <dgm:prSet presAssocID="{6EF6F5F6-6AB2-4FC5-8E0C-E2CE94A6EB2E}" presName="BalanceSpacing" presStyleCnt="0"/>
      <dgm:spPr/>
    </dgm:pt>
    <dgm:pt modelId="{6B13C843-17A6-4383-B8CF-608E13196EF6}" type="pres">
      <dgm:prSet presAssocID="{6EF6F5F6-6AB2-4FC5-8E0C-E2CE94A6EB2E}" presName="BalanceSpacing1" presStyleCnt="0"/>
      <dgm:spPr/>
    </dgm:pt>
    <dgm:pt modelId="{B6269A62-E94A-4953-AC1D-30BE27522916}" type="pres">
      <dgm:prSet presAssocID="{986BFF60-CFE8-43C8-8FAF-671504BD2277}" presName="Accent1Text" presStyleLbl="node1" presStyleIdx="3" presStyleCnt="12"/>
      <dgm:spPr/>
    </dgm:pt>
    <dgm:pt modelId="{E014B539-5297-4F8F-9C43-E696BC5C7213}" type="pres">
      <dgm:prSet presAssocID="{986BFF60-CFE8-43C8-8FAF-671504BD2277}" presName="spaceBetweenRectangles" presStyleCnt="0"/>
      <dgm:spPr/>
    </dgm:pt>
    <dgm:pt modelId="{FC775FC2-13E0-432E-A99C-31D7FAE60616}" type="pres">
      <dgm:prSet presAssocID="{709FC5FF-F29F-4A29-80D5-D747FD6A51E8}" presName="composite" presStyleCnt="0"/>
      <dgm:spPr/>
    </dgm:pt>
    <dgm:pt modelId="{3C82F34F-3681-4611-A308-0BB6D927A60F}" type="pres">
      <dgm:prSet presAssocID="{709FC5FF-F29F-4A29-80D5-D747FD6A51E8}" presName="Parent1" presStyleLbl="node1" presStyleIdx="4" presStyleCnt="12">
        <dgm:presLayoutVars>
          <dgm:chMax val="1"/>
          <dgm:chPref val="1"/>
          <dgm:bulletEnabled val="1"/>
        </dgm:presLayoutVars>
      </dgm:prSet>
      <dgm:spPr/>
    </dgm:pt>
    <dgm:pt modelId="{20D11195-7E76-42D7-934C-1B974A32CE77}" type="pres">
      <dgm:prSet presAssocID="{709FC5FF-F29F-4A29-80D5-D747FD6A51E8}" presName="Childtext1" presStyleLbl="revTx" presStyleIdx="2" presStyleCnt="6">
        <dgm:presLayoutVars>
          <dgm:chMax val="0"/>
          <dgm:chPref val="0"/>
          <dgm:bulletEnabled val="1"/>
        </dgm:presLayoutVars>
      </dgm:prSet>
      <dgm:spPr/>
    </dgm:pt>
    <dgm:pt modelId="{23ABEBDF-DA5F-4B6D-B1AD-683E232B847D}" type="pres">
      <dgm:prSet presAssocID="{709FC5FF-F29F-4A29-80D5-D747FD6A51E8}" presName="BalanceSpacing" presStyleCnt="0"/>
      <dgm:spPr/>
    </dgm:pt>
    <dgm:pt modelId="{9AE010A4-2D30-4292-9453-351A25EEF612}" type="pres">
      <dgm:prSet presAssocID="{709FC5FF-F29F-4A29-80D5-D747FD6A51E8}" presName="BalanceSpacing1" presStyleCnt="0"/>
      <dgm:spPr/>
    </dgm:pt>
    <dgm:pt modelId="{B4F92E67-B5B6-4466-8115-4A5835BAE291}" type="pres">
      <dgm:prSet presAssocID="{6F6F1D14-4DBF-4E60-9729-E66E4E235703}" presName="Accent1Text" presStyleLbl="node1" presStyleIdx="5" presStyleCnt="12"/>
      <dgm:spPr/>
    </dgm:pt>
    <dgm:pt modelId="{324C5E75-5CDA-401F-A556-26F12C3CC235}" type="pres">
      <dgm:prSet presAssocID="{6F6F1D14-4DBF-4E60-9729-E66E4E235703}" presName="spaceBetweenRectangles" presStyleCnt="0"/>
      <dgm:spPr/>
    </dgm:pt>
    <dgm:pt modelId="{01D97031-003A-4EF0-B7D9-5C8838FC40E4}" type="pres">
      <dgm:prSet presAssocID="{AD0AF64D-50BA-4957-B31E-64CB67042A0D}" presName="composite" presStyleCnt="0"/>
      <dgm:spPr/>
    </dgm:pt>
    <dgm:pt modelId="{28FA79AD-8595-4978-8DDA-909F632C4457}" type="pres">
      <dgm:prSet presAssocID="{AD0AF64D-50BA-4957-B31E-64CB67042A0D}" presName="Parent1" presStyleLbl="node1" presStyleIdx="6" presStyleCnt="12">
        <dgm:presLayoutVars>
          <dgm:chMax val="1"/>
          <dgm:chPref val="1"/>
          <dgm:bulletEnabled val="1"/>
        </dgm:presLayoutVars>
      </dgm:prSet>
      <dgm:spPr/>
    </dgm:pt>
    <dgm:pt modelId="{0BC8BB74-0842-4CD5-B6DF-83F13EABC168}" type="pres">
      <dgm:prSet presAssocID="{AD0AF64D-50BA-4957-B31E-64CB67042A0D}" presName="Childtext1" presStyleLbl="revTx" presStyleIdx="3" presStyleCnt="6">
        <dgm:presLayoutVars>
          <dgm:chMax val="0"/>
          <dgm:chPref val="0"/>
          <dgm:bulletEnabled val="1"/>
        </dgm:presLayoutVars>
      </dgm:prSet>
      <dgm:spPr/>
    </dgm:pt>
    <dgm:pt modelId="{80A08405-85D9-4DD3-AB00-298F0DAD27BF}" type="pres">
      <dgm:prSet presAssocID="{AD0AF64D-50BA-4957-B31E-64CB67042A0D}" presName="BalanceSpacing" presStyleCnt="0"/>
      <dgm:spPr/>
    </dgm:pt>
    <dgm:pt modelId="{3C2A2C31-E8C8-4A38-8D8D-F095A4D6F383}" type="pres">
      <dgm:prSet presAssocID="{AD0AF64D-50BA-4957-B31E-64CB67042A0D}" presName="BalanceSpacing1" presStyleCnt="0"/>
      <dgm:spPr/>
    </dgm:pt>
    <dgm:pt modelId="{4E952061-5A20-4EA0-A231-960DCAF4D865}" type="pres">
      <dgm:prSet presAssocID="{66E23DB5-AE17-49D0-8734-3B1645412B14}" presName="Accent1Text" presStyleLbl="node1" presStyleIdx="7" presStyleCnt="12"/>
      <dgm:spPr/>
    </dgm:pt>
    <dgm:pt modelId="{DFF1A42D-A4F6-4612-8FE4-5B3AF87C0F36}" type="pres">
      <dgm:prSet presAssocID="{66E23DB5-AE17-49D0-8734-3B1645412B14}" presName="spaceBetweenRectangles" presStyleCnt="0"/>
      <dgm:spPr/>
    </dgm:pt>
    <dgm:pt modelId="{98458480-DC48-46D8-A579-37EF61DE300E}" type="pres">
      <dgm:prSet presAssocID="{FA36A0B7-C7A3-4CAB-8AAE-339C220CD75F}" presName="composite" presStyleCnt="0"/>
      <dgm:spPr/>
    </dgm:pt>
    <dgm:pt modelId="{574AA462-67AE-41F5-9A6D-046B95133369}" type="pres">
      <dgm:prSet presAssocID="{FA36A0B7-C7A3-4CAB-8AAE-339C220CD75F}" presName="Parent1" presStyleLbl="node1" presStyleIdx="8" presStyleCnt="12">
        <dgm:presLayoutVars>
          <dgm:chMax val="1"/>
          <dgm:chPref val="1"/>
          <dgm:bulletEnabled val="1"/>
        </dgm:presLayoutVars>
      </dgm:prSet>
      <dgm:spPr/>
    </dgm:pt>
    <dgm:pt modelId="{3BCADFD6-6201-4F34-82AE-0FC35A1F9E2F}" type="pres">
      <dgm:prSet presAssocID="{FA36A0B7-C7A3-4CAB-8AAE-339C220CD75F}" presName="Childtext1" presStyleLbl="revTx" presStyleIdx="4" presStyleCnt="6">
        <dgm:presLayoutVars>
          <dgm:chMax val="0"/>
          <dgm:chPref val="0"/>
          <dgm:bulletEnabled val="1"/>
        </dgm:presLayoutVars>
      </dgm:prSet>
      <dgm:spPr/>
    </dgm:pt>
    <dgm:pt modelId="{4E6970B9-C457-4A06-AED6-070DA500A435}" type="pres">
      <dgm:prSet presAssocID="{FA36A0B7-C7A3-4CAB-8AAE-339C220CD75F}" presName="BalanceSpacing" presStyleCnt="0"/>
      <dgm:spPr/>
    </dgm:pt>
    <dgm:pt modelId="{2B5D1B08-F5E2-41A3-A6B3-199F14582B46}" type="pres">
      <dgm:prSet presAssocID="{FA36A0B7-C7A3-4CAB-8AAE-339C220CD75F}" presName="BalanceSpacing1" presStyleCnt="0"/>
      <dgm:spPr/>
    </dgm:pt>
    <dgm:pt modelId="{B0A6971A-8D7F-42D9-9D40-70CD63C25121}" type="pres">
      <dgm:prSet presAssocID="{C407F07C-5EB5-476C-8FD3-67A80B717E32}" presName="Accent1Text" presStyleLbl="node1" presStyleIdx="9" presStyleCnt="12"/>
      <dgm:spPr/>
    </dgm:pt>
    <dgm:pt modelId="{E32C5028-4FED-4133-92D1-38B739ABDE82}" type="pres">
      <dgm:prSet presAssocID="{C407F07C-5EB5-476C-8FD3-67A80B717E32}" presName="spaceBetweenRectangles" presStyleCnt="0"/>
      <dgm:spPr/>
    </dgm:pt>
    <dgm:pt modelId="{03B5DBEE-A247-4699-8F7A-282622053DB8}" type="pres">
      <dgm:prSet presAssocID="{F5B806E1-D1C0-47DC-B039-4A66212B38AC}" presName="composite" presStyleCnt="0"/>
      <dgm:spPr/>
    </dgm:pt>
    <dgm:pt modelId="{2B07BF59-D0AF-4EAF-8029-C278B20946B3}" type="pres">
      <dgm:prSet presAssocID="{F5B806E1-D1C0-47DC-B039-4A66212B38AC}" presName="Parent1" presStyleLbl="node1" presStyleIdx="10" presStyleCnt="12">
        <dgm:presLayoutVars>
          <dgm:chMax val="1"/>
          <dgm:chPref val="1"/>
          <dgm:bulletEnabled val="1"/>
        </dgm:presLayoutVars>
      </dgm:prSet>
      <dgm:spPr/>
    </dgm:pt>
    <dgm:pt modelId="{9A332C4F-B74B-41E6-8AD9-51D9088F47B8}" type="pres">
      <dgm:prSet presAssocID="{F5B806E1-D1C0-47DC-B039-4A66212B38AC}" presName="Childtext1" presStyleLbl="revTx" presStyleIdx="5" presStyleCnt="6">
        <dgm:presLayoutVars>
          <dgm:chMax val="0"/>
          <dgm:chPref val="0"/>
          <dgm:bulletEnabled val="1"/>
        </dgm:presLayoutVars>
      </dgm:prSet>
      <dgm:spPr/>
    </dgm:pt>
    <dgm:pt modelId="{6FBA860C-023C-4617-B2AB-0534F5350156}" type="pres">
      <dgm:prSet presAssocID="{F5B806E1-D1C0-47DC-B039-4A66212B38AC}" presName="BalanceSpacing" presStyleCnt="0"/>
      <dgm:spPr/>
    </dgm:pt>
    <dgm:pt modelId="{C70AE7EC-E2F8-44B4-A426-FC736228B9E0}" type="pres">
      <dgm:prSet presAssocID="{F5B806E1-D1C0-47DC-B039-4A66212B38AC}" presName="BalanceSpacing1" presStyleCnt="0"/>
      <dgm:spPr/>
    </dgm:pt>
    <dgm:pt modelId="{D65CBE53-E6DC-4030-9504-7081BCCA1AD9}" type="pres">
      <dgm:prSet presAssocID="{4F8EC73B-A45E-411F-AD29-5B015F8F9F49}" presName="Accent1Text" presStyleLbl="node1" presStyleIdx="11" presStyleCnt="12"/>
      <dgm:spPr/>
    </dgm:pt>
  </dgm:ptLst>
  <dgm:cxnLst>
    <dgm:cxn modelId="{DE415903-9FB1-4CE0-A253-7A05129B1186}" type="presOf" srcId="{B5AC2D21-4C46-46F5-B319-F7A9C0C6A636}" destId="{D7B16F58-1335-4392-ABFE-B52C1693DAF0}" srcOrd="0" destOrd="0" presId="urn:microsoft.com/office/officeart/2008/layout/AlternatingHexagons"/>
    <dgm:cxn modelId="{A752F118-D8A6-4544-B991-EC16BFCFD7F2}" type="presOf" srcId="{6F6F1D14-4DBF-4E60-9729-E66E4E235703}" destId="{B4F92E67-B5B6-4466-8115-4A5835BAE291}" srcOrd="0" destOrd="0" presId="urn:microsoft.com/office/officeart/2008/layout/AlternatingHexagons"/>
    <dgm:cxn modelId="{1FFC201A-2CE9-46E5-9930-31A49D29D6A5}" type="presOf" srcId="{FA36A0B7-C7A3-4CAB-8AAE-339C220CD75F}" destId="{574AA462-67AE-41F5-9A6D-046B95133369}" srcOrd="0" destOrd="0" presId="urn:microsoft.com/office/officeart/2008/layout/AlternatingHexagons"/>
    <dgm:cxn modelId="{9997FB1D-1145-4426-B920-37979A5FEDD1}" type="presOf" srcId="{66E23DB5-AE17-49D0-8734-3B1645412B14}" destId="{4E952061-5A20-4EA0-A231-960DCAF4D865}" srcOrd="0" destOrd="0" presId="urn:microsoft.com/office/officeart/2008/layout/AlternatingHexagons"/>
    <dgm:cxn modelId="{DC256A27-BD20-4A3D-BC68-70BA66D6C8EF}" type="presOf" srcId="{6EF6F5F6-6AB2-4FC5-8E0C-E2CE94A6EB2E}" destId="{CB302725-3F37-48EF-8A7C-D2E70AEF215D}" srcOrd="0" destOrd="0" presId="urn:microsoft.com/office/officeart/2008/layout/AlternatingHexagons"/>
    <dgm:cxn modelId="{EACAA429-1059-4D68-A31D-BA68B3C36C45}" srcId="{0F9A3617-AE36-4BE4-909E-D89B28C4A69A}" destId="{AD0AF64D-50BA-4957-B31E-64CB67042A0D}" srcOrd="3" destOrd="0" parTransId="{29067F03-2346-4A23-9BF8-8164D29319EF}" sibTransId="{66E23DB5-AE17-49D0-8734-3B1645412B14}"/>
    <dgm:cxn modelId="{D233472B-6F8F-4AB8-AC67-5A3A23F5D268}" type="presOf" srcId="{4F8EC73B-A45E-411F-AD29-5B015F8F9F49}" destId="{D65CBE53-E6DC-4030-9504-7081BCCA1AD9}" srcOrd="0" destOrd="0" presId="urn:microsoft.com/office/officeart/2008/layout/AlternatingHexagons"/>
    <dgm:cxn modelId="{4136783A-4F20-4AAB-A943-3070798A136F}" type="presOf" srcId="{709FC5FF-F29F-4A29-80D5-D747FD6A51E8}" destId="{3C82F34F-3681-4611-A308-0BB6D927A60F}" srcOrd="0" destOrd="0" presId="urn:microsoft.com/office/officeart/2008/layout/AlternatingHexagons"/>
    <dgm:cxn modelId="{152E405E-3C4E-4642-8644-7574B3B23E49}" srcId="{0F9A3617-AE36-4BE4-909E-D89B28C4A69A}" destId="{F5B806E1-D1C0-47DC-B039-4A66212B38AC}" srcOrd="5" destOrd="0" parTransId="{3BE03030-B2F3-4453-ADB5-2A396058481D}" sibTransId="{4F8EC73B-A45E-411F-AD29-5B015F8F9F49}"/>
    <dgm:cxn modelId="{20701760-B7FA-4A6E-BBE7-44468A12BD0F}" srcId="{0F9A3617-AE36-4BE4-909E-D89B28C4A69A}" destId="{FA36A0B7-C7A3-4CAB-8AAE-339C220CD75F}" srcOrd="4" destOrd="0" parTransId="{D904D60D-73F1-41DA-80CB-109E506D883F}" sibTransId="{C407F07C-5EB5-476C-8FD3-67A80B717E32}"/>
    <dgm:cxn modelId="{DA4D2A44-63B7-4A11-A2D2-0898C8C773C1}" type="presOf" srcId="{F5B806E1-D1C0-47DC-B039-4A66212B38AC}" destId="{2B07BF59-D0AF-4EAF-8029-C278B20946B3}" srcOrd="0" destOrd="0" presId="urn:microsoft.com/office/officeart/2008/layout/AlternatingHexagons"/>
    <dgm:cxn modelId="{CB6FE86F-6C43-4865-A9CD-3F50BB3B451E}" type="presOf" srcId="{C407F07C-5EB5-476C-8FD3-67A80B717E32}" destId="{B0A6971A-8D7F-42D9-9D40-70CD63C25121}" srcOrd="0" destOrd="0" presId="urn:microsoft.com/office/officeart/2008/layout/AlternatingHexagons"/>
    <dgm:cxn modelId="{6A68F255-1E23-4B33-9777-32970ED346F3}" type="presOf" srcId="{76817FF7-CDD3-4866-9D70-DF88FBA28536}" destId="{5E8E190B-7048-4C18-9769-FF2DAC8FC7DE}" srcOrd="0" destOrd="0" presId="urn:microsoft.com/office/officeart/2008/layout/AlternatingHexagons"/>
    <dgm:cxn modelId="{0CD07056-2466-4170-8E01-AE2F58CAF770}" srcId="{0F9A3617-AE36-4BE4-909E-D89B28C4A69A}" destId="{709FC5FF-F29F-4A29-80D5-D747FD6A51E8}" srcOrd="2" destOrd="0" parTransId="{E584C0EC-748B-45C7-BF44-F7B43C08E3BA}" sibTransId="{6F6F1D14-4DBF-4E60-9729-E66E4E235703}"/>
    <dgm:cxn modelId="{39A4F576-99DB-4C39-820A-91378DDF522C}" srcId="{0F9A3617-AE36-4BE4-909E-D89B28C4A69A}" destId="{B5AC2D21-4C46-46F5-B319-F7A9C0C6A636}" srcOrd="0" destOrd="0" parTransId="{FFA56621-7787-41B3-AF46-EF2412E96246}" sibTransId="{76817FF7-CDD3-4866-9D70-DF88FBA28536}"/>
    <dgm:cxn modelId="{17EB2488-EB81-4EFB-89DD-85A422616668}" srcId="{0F9A3617-AE36-4BE4-909E-D89B28C4A69A}" destId="{6EF6F5F6-6AB2-4FC5-8E0C-E2CE94A6EB2E}" srcOrd="1" destOrd="0" parTransId="{EC2145E9-E5BB-48B6-9B1E-A416B293D56F}" sibTransId="{986BFF60-CFE8-43C8-8FAF-671504BD2277}"/>
    <dgm:cxn modelId="{15B7968B-74C0-4A3E-A854-BD592CDCA8C7}" type="presOf" srcId="{0F9A3617-AE36-4BE4-909E-D89B28C4A69A}" destId="{105A0D02-E129-445E-A3AB-378DA23C947C}" srcOrd="0" destOrd="0" presId="urn:microsoft.com/office/officeart/2008/layout/AlternatingHexagons"/>
    <dgm:cxn modelId="{8983768E-146E-49A5-AB37-14C6CDDD8218}" type="presOf" srcId="{986BFF60-CFE8-43C8-8FAF-671504BD2277}" destId="{B6269A62-E94A-4953-AC1D-30BE27522916}" srcOrd="0" destOrd="0" presId="urn:microsoft.com/office/officeart/2008/layout/AlternatingHexagons"/>
    <dgm:cxn modelId="{D0731E96-1E0E-4825-8AAD-3E3833988876}" type="presOf" srcId="{AD0AF64D-50BA-4957-B31E-64CB67042A0D}" destId="{28FA79AD-8595-4978-8DDA-909F632C4457}" srcOrd="0" destOrd="0" presId="urn:microsoft.com/office/officeart/2008/layout/AlternatingHexagons"/>
    <dgm:cxn modelId="{98835F5C-9C41-4E79-B074-4ABF88AAFC05}" type="presParOf" srcId="{105A0D02-E129-445E-A3AB-378DA23C947C}" destId="{5C5AC004-0BF5-4339-A3D4-2236FF62BD7E}" srcOrd="0" destOrd="0" presId="urn:microsoft.com/office/officeart/2008/layout/AlternatingHexagons"/>
    <dgm:cxn modelId="{BDF4F1FB-7EE9-4A61-9318-9DBE1FE97CE3}" type="presParOf" srcId="{5C5AC004-0BF5-4339-A3D4-2236FF62BD7E}" destId="{D7B16F58-1335-4392-ABFE-B52C1693DAF0}" srcOrd="0" destOrd="0" presId="urn:microsoft.com/office/officeart/2008/layout/AlternatingHexagons"/>
    <dgm:cxn modelId="{71101B15-D1D2-41AE-B2C1-D9371277F282}" type="presParOf" srcId="{5C5AC004-0BF5-4339-A3D4-2236FF62BD7E}" destId="{D4C0D855-A087-4AE2-A04B-28E62AC59E73}" srcOrd="1" destOrd="0" presId="urn:microsoft.com/office/officeart/2008/layout/AlternatingHexagons"/>
    <dgm:cxn modelId="{88C2D8FA-5F58-4145-A4E1-8D50A0D5E64A}" type="presParOf" srcId="{5C5AC004-0BF5-4339-A3D4-2236FF62BD7E}" destId="{3AF81E95-5976-4B0A-B63F-C53DE03CF3A5}" srcOrd="2" destOrd="0" presId="urn:microsoft.com/office/officeart/2008/layout/AlternatingHexagons"/>
    <dgm:cxn modelId="{AF44B32B-5AF6-4EC5-A045-41265FC77773}" type="presParOf" srcId="{5C5AC004-0BF5-4339-A3D4-2236FF62BD7E}" destId="{48139E16-6C7E-4250-BED7-43C9A6B36D01}" srcOrd="3" destOrd="0" presId="urn:microsoft.com/office/officeart/2008/layout/AlternatingHexagons"/>
    <dgm:cxn modelId="{6C478650-42A8-4A98-88D0-6152A541E16E}" type="presParOf" srcId="{5C5AC004-0BF5-4339-A3D4-2236FF62BD7E}" destId="{5E8E190B-7048-4C18-9769-FF2DAC8FC7DE}" srcOrd="4" destOrd="0" presId="urn:microsoft.com/office/officeart/2008/layout/AlternatingHexagons"/>
    <dgm:cxn modelId="{6BDEA41A-8C7F-43D2-81AB-A9699C5F9472}" type="presParOf" srcId="{105A0D02-E129-445E-A3AB-378DA23C947C}" destId="{02323783-5CEB-4FE6-BB5A-DCF1CFD9AE8E}" srcOrd="1" destOrd="0" presId="urn:microsoft.com/office/officeart/2008/layout/AlternatingHexagons"/>
    <dgm:cxn modelId="{BDDCB5B9-D7BF-40D7-963F-021AAC51B0E8}" type="presParOf" srcId="{105A0D02-E129-445E-A3AB-378DA23C947C}" destId="{8F037DA8-5F4D-407B-8F88-917177E010B0}" srcOrd="2" destOrd="0" presId="urn:microsoft.com/office/officeart/2008/layout/AlternatingHexagons"/>
    <dgm:cxn modelId="{1CAD4D25-1EC6-44E9-9629-2D2980306C8A}" type="presParOf" srcId="{8F037DA8-5F4D-407B-8F88-917177E010B0}" destId="{CB302725-3F37-48EF-8A7C-D2E70AEF215D}" srcOrd="0" destOrd="0" presId="urn:microsoft.com/office/officeart/2008/layout/AlternatingHexagons"/>
    <dgm:cxn modelId="{C3B8074E-3B8D-4445-B045-D59D51361FAD}" type="presParOf" srcId="{8F037DA8-5F4D-407B-8F88-917177E010B0}" destId="{FA62B7BA-FF71-4FE2-88B0-B65114FEBD5B}" srcOrd="1" destOrd="0" presId="urn:microsoft.com/office/officeart/2008/layout/AlternatingHexagons"/>
    <dgm:cxn modelId="{C392C1D6-00E8-4EAD-B5AC-F024916A2028}" type="presParOf" srcId="{8F037DA8-5F4D-407B-8F88-917177E010B0}" destId="{7A017AB7-1458-4FD9-A67B-0A9F63C3DF8E}" srcOrd="2" destOrd="0" presId="urn:microsoft.com/office/officeart/2008/layout/AlternatingHexagons"/>
    <dgm:cxn modelId="{3E798EBA-B880-4DC6-9855-ED12198B7AE2}" type="presParOf" srcId="{8F037DA8-5F4D-407B-8F88-917177E010B0}" destId="{6B13C843-17A6-4383-B8CF-608E13196EF6}" srcOrd="3" destOrd="0" presId="urn:microsoft.com/office/officeart/2008/layout/AlternatingHexagons"/>
    <dgm:cxn modelId="{D6DCE033-CAB1-461C-9590-1D8842120B7E}" type="presParOf" srcId="{8F037DA8-5F4D-407B-8F88-917177E010B0}" destId="{B6269A62-E94A-4953-AC1D-30BE27522916}" srcOrd="4" destOrd="0" presId="urn:microsoft.com/office/officeart/2008/layout/AlternatingHexagons"/>
    <dgm:cxn modelId="{840424BE-D805-4DDE-B587-6DAFC703CB8C}" type="presParOf" srcId="{105A0D02-E129-445E-A3AB-378DA23C947C}" destId="{E014B539-5297-4F8F-9C43-E696BC5C7213}" srcOrd="3" destOrd="0" presId="urn:microsoft.com/office/officeart/2008/layout/AlternatingHexagons"/>
    <dgm:cxn modelId="{7BA956AB-61FE-4581-8F0D-0840673313EE}" type="presParOf" srcId="{105A0D02-E129-445E-A3AB-378DA23C947C}" destId="{FC775FC2-13E0-432E-A99C-31D7FAE60616}" srcOrd="4" destOrd="0" presId="urn:microsoft.com/office/officeart/2008/layout/AlternatingHexagons"/>
    <dgm:cxn modelId="{CC0B896D-50BA-47C1-8500-85C17B2A6E30}" type="presParOf" srcId="{FC775FC2-13E0-432E-A99C-31D7FAE60616}" destId="{3C82F34F-3681-4611-A308-0BB6D927A60F}" srcOrd="0" destOrd="0" presId="urn:microsoft.com/office/officeart/2008/layout/AlternatingHexagons"/>
    <dgm:cxn modelId="{1642DA0A-B82D-47D5-8E8A-46663CF5040C}" type="presParOf" srcId="{FC775FC2-13E0-432E-A99C-31D7FAE60616}" destId="{20D11195-7E76-42D7-934C-1B974A32CE77}" srcOrd="1" destOrd="0" presId="urn:microsoft.com/office/officeart/2008/layout/AlternatingHexagons"/>
    <dgm:cxn modelId="{C4B8526F-5A3A-4476-8F11-C56E1EA4CC9E}" type="presParOf" srcId="{FC775FC2-13E0-432E-A99C-31D7FAE60616}" destId="{23ABEBDF-DA5F-4B6D-B1AD-683E232B847D}" srcOrd="2" destOrd="0" presId="urn:microsoft.com/office/officeart/2008/layout/AlternatingHexagons"/>
    <dgm:cxn modelId="{59D37FCB-4065-443D-A67A-4978C9C79C37}" type="presParOf" srcId="{FC775FC2-13E0-432E-A99C-31D7FAE60616}" destId="{9AE010A4-2D30-4292-9453-351A25EEF612}" srcOrd="3" destOrd="0" presId="urn:microsoft.com/office/officeart/2008/layout/AlternatingHexagons"/>
    <dgm:cxn modelId="{56C8397D-F67F-418D-9218-F35AC0D46C90}" type="presParOf" srcId="{FC775FC2-13E0-432E-A99C-31D7FAE60616}" destId="{B4F92E67-B5B6-4466-8115-4A5835BAE291}" srcOrd="4" destOrd="0" presId="urn:microsoft.com/office/officeart/2008/layout/AlternatingHexagons"/>
    <dgm:cxn modelId="{001E02CF-FE6D-481F-BF41-305E2BDC7705}" type="presParOf" srcId="{105A0D02-E129-445E-A3AB-378DA23C947C}" destId="{324C5E75-5CDA-401F-A556-26F12C3CC235}" srcOrd="5" destOrd="0" presId="urn:microsoft.com/office/officeart/2008/layout/AlternatingHexagons"/>
    <dgm:cxn modelId="{ECD60282-1192-4469-B933-E17D3EBEA30C}" type="presParOf" srcId="{105A0D02-E129-445E-A3AB-378DA23C947C}" destId="{01D97031-003A-4EF0-B7D9-5C8838FC40E4}" srcOrd="6" destOrd="0" presId="urn:microsoft.com/office/officeart/2008/layout/AlternatingHexagons"/>
    <dgm:cxn modelId="{15B0011D-964E-4680-896F-00A745DFB9CF}" type="presParOf" srcId="{01D97031-003A-4EF0-B7D9-5C8838FC40E4}" destId="{28FA79AD-8595-4978-8DDA-909F632C4457}" srcOrd="0" destOrd="0" presId="urn:microsoft.com/office/officeart/2008/layout/AlternatingHexagons"/>
    <dgm:cxn modelId="{03C6E729-41FA-4D82-B22F-1A4D89C72F45}" type="presParOf" srcId="{01D97031-003A-4EF0-B7D9-5C8838FC40E4}" destId="{0BC8BB74-0842-4CD5-B6DF-83F13EABC168}" srcOrd="1" destOrd="0" presId="urn:microsoft.com/office/officeart/2008/layout/AlternatingHexagons"/>
    <dgm:cxn modelId="{7FBB5555-2E8F-4C22-B828-183551500648}" type="presParOf" srcId="{01D97031-003A-4EF0-B7D9-5C8838FC40E4}" destId="{80A08405-85D9-4DD3-AB00-298F0DAD27BF}" srcOrd="2" destOrd="0" presId="urn:microsoft.com/office/officeart/2008/layout/AlternatingHexagons"/>
    <dgm:cxn modelId="{EA8D0A1D-E1EF-4100-9D3E-208F235AFB92}" type="presParOf" srcId="{01D97031-003A-4EF0-B7D9-5C8838FC40E4}" destId="{3C2A2C31-E8C8-4A38-8D8D-F095A4D6F383}" srcOrd="3" destOrd="0" presId="urn:microsoft.com/office/officeart/2008/layout/AlternatingHexagons"/>
    <dgm:cxn modelId="{39E76AAF-BC50-4326-8C8A-557B516503F8}" type="presParOf" srcId="{01D97031-003A-4EF0-B7D9-5C8838FC40E4}" destId="{4E952061-5A20-4EA0-A231-960DCAF4D865}" srcOrd="4" destOrd="0" presId="urn:microsoft.com/office/officeart/2008/layout/AlternatingHexagons"/>
    <dgm:cxn modelId="{02671000-BBDF-4A97-8077-FEECB3CD2DE7}" type="presParOf" srcId="{105A0D02-E129-445E-A3AB-378DA23C947C}" destId="{DFF1A42D-A4F6-4612-8FE4-5B3AF87C0F36}" srcOrd="7" destOrd="0" presId="urn:microsoft.com/office/officeart/2008/layout/AlternatingHexagons"/>
    <dgm:cxn modelId="{D3EBC359-5DF0-49B0-9742-27B56B92A529}" type="presParOf" srcId="{105A0D02-E129-445E-A3AB-378DA23C947C}" destId="{98458480-DC48-46D8-A579-37EF61DE300E}" srcOrd="8" destOrd="0" presId="urn:microsoft.com/office/officeart/2008/layout/AlternatingHexagons"/>
    <dgm:cxn modelId="{F6C098EB-B0FF-4B4A-B1D7-979A6CAEC4A7}" type="presParOf" srcId="{98458480-DC48-46D8-A579-37EF61DE300E}" destId="{574AA462-67AE-41F5-9A6D-046B95133369}" srcOrd="0" destOrd="0" presId="urn:microsoft.com/office/officeart/2008/layout/AlternatingHexagons"/>
    <dgm:cxn modelId="{C00A9DB3-E2F5-4B21-B780-D167A14D75A6}" type="presParOf" srcId="{98458480-DC48-46D8-A579-37EF61DE300E}" destId="{3BCADFD6-6201-4F34-82AE-0FC35A1F9E2F}" srcOrd="1" destOrd="0" presId="urn:microsoft.com/office/officeart/2008/layout/AlternatingHexagons"/>
    <dgm:cxn modelId="{97A290EC-8B48-4799-8973-26EFA396C139}" type="presParOf" srcId="{98458480-DC48-46D8-A579-37EF61DE300E}" destId="{4E6970B9-C457-4A06-AED6-070DA500A435}" srcOrd="2" destOrd="0" presId="urn:microsoft.com/office/officeart/2008/layout/AlternatingHexagons"/>
    <dgm:cxn modelId="{40C83E75-D3FF-4CED-8DCF-FDD6D4325709}" type="presParOf" srcId="{98458480-DC48-46D8-A579-37EF61DE300E}" destId="{2B5D1B08-F5E2-41A3-A6B3-199F14582B46}" srcOrd="3" destOrd="0" presId="urn:microsoft.com/office/officeart/2008/layout/AlternatingHexagons"/>
    <dgm:cxn modelId="{8919EAC8-572A-40EF-B65B-9E7C3978B0CA}" type="presParOf" srcId="{98458480-DC48-46D8-A579-37EF61DE300E}" destId="{B0A6971A-8D7F-42D9-9D40-70CD63C25121}" srcOrd="4" destOrd="0" presId="urn:microsoft.com/office/officeart/2008/layout/AlternatingHexagons"/>
    <dgm:cxn modelId="{6B4CCF6D-374C-48F3-A929-93B4075142EB}" type="presParOf" srcId="{105A0D02-E129-445E-A3AB-378DA23C947C}" destId="{E32C5028-4FED-4133-92D1-38B739ABDE82}" srcOrd="9" destOrd="0" presId="urn:microsoft.com/office/officeart/2008/layout/AlternatingHexagons"/>
    <dgm:cxn modelId="{92759BB3-B3EC-4DB6-BEB3-52203DE40966}" type="presParOf" srcId="{105A0D02-E129-445E-A3AB-378DA23C947C}" destId="{03B5DBEE-A247-4699-8F7A-282622053DB8}" srcOrd="10" destOrd="0" presId="urn:microsoft.com/office/officeart/2008/layout/AlternatingHexagons"/>
    <dgm:cxn modelId="{01D020EF-96DB-4E80-BCF4-E28DD7813F7D}" type="presParOf" srcId="{03B5DBEE-A247-4699-8F7A-282622053DB8}" destId="{2B07BF59-D0AF-4EAF-8029-C278B20946B3}" srcOrd="0" destOrd="0" presId="urn:microsoft.com/office/officeart/2008/layout/AlternatingHexagons"/>
    <dgm:cxn modelId="{B6DE28D3-EEC2-4885-8628-5CA67C00B1A7}" type="presParOf" srcId="{03B5DBEE-A247-4699-8F7A-282622053DB8}" destId="{9A332C4F-B74B-41E6-8AD9-51D9088F47B8}" srcOrd="1" destOrd="0" presId="urn:microsoft.com/office/officeart/2008/layout/AlternatingHexagons"/>
    <dgm:cxn modelId="{FDA0EE07-238D-40E8-B088-B00843AD2A14}" type="presParOf" srcId="{03B5DBEE-A247-4699-8F7A-282622053DB8}" destId="{6FBA860C-023C-4617-B2AB-0534F5350156}" srcOrd="2" destOrd="0" presId="urn:microsoft.com/office/officeart/2008/layout/AlternatingHexagons"/>
    <dgm:cxn modelId="{B3EEFCC0-9660-447C-86C5-9CF4C527BCE0}" type="presParOf" srcId="{03B5DBEE-A247-4699-8F7A-282622053DB8}" destId="{C70AE7EC-E2F8-44B4-A426-FC736228B9E0}" srcOrd="3" destOrd="0" presId="urn:microsoft.com/office/officeart/2008/layout/AlternatingHexagons"/>
    <dgm:cxn modelId="{19468230-2537-44D7-AD1F-97FE006BABAC}" type="presParOf" srcId="{03B5DBEE-A247-4699-8F7A-282622053DB8}" destId="{D65CBE53-E6DC-4030-9504-7081BCCA1AD9}" srcOrd="4" destOrd="0" presId="urn:microsoft.com/office/officeart/2008/layout/AlternatingHexagons"/>
  </dgm:cxnLst>
  <dgm:bg>
    <a:solidFill>
      <a:schemeClr val="bg1"/>
    </a:solidFill>
    <a:effectLst>
      <a:glow rad="63500">
        <a:schemeClr val="accent1">
          <a:alpha val="40000"/>
        </a:schemeClr>
      </a:glow>
    </a:effectLst>
  </dgm:bg>
  <dgm:whole>
    <a:ln w="19050">
      <a:solidFill>
        <a:schemeClr val="tx1"/>
      </a:solidFill>
    </a:ln>
    <a:effectLst/>
  </dgm:whole>
  <dgm:extLst>
    <a:ext uri="http://schemas.microsoft.com/office/drawing/2008/diagram">
      <dsp:dataModelExt xmlns:dsp="http://schemas.microsoft.com/office/drawing/2008/diagram" relId="rId1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3070F88-AD74-47A6-B8F7-E122D1F80BE1}"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ro-RO"/>
        </a:p>
      </dgm:t>
    </dgm:pt>
    <dgm:pt modelId="{B9722659-BA5F-4E54-8291-EF152B9100F9}">
      <dgm:prSet/>
      <dgm:spPr>
        <a:solidFill>
          <a:schemeClr val="accent6">
            <a:lumMod val="20000"/>
            <a:lumOff val="80000"/>
          </a:schemeClr>
        </a:solidFill>
      </dgm:spPr>
      <dgm:t>
        <a:bodyPr/>
        <a:lstStyle/>
        <a:p>
          <a:r>
            <a:rPr lang="ro-RO" b="1">
              <a:solidFill>
                <a:schemeClr val="tx1"/>
              </a:solidFill>
              <a:latin typeface="Segoe UI" panose="020B0502040204020203" pitchFamily="34" charset="0"/>
              <a:cs typeface="Segoe UI" panose="020B0502040204020203" pitchFamily="34" charset="0"/>
            </a:rPr>
            <a:t>Linia Centrală</a:t>
          </a:r>
          <a:endParaRPr lang="ro-RO">
            <a:solidFill>
              <a:schemeClr val="tx1"/>
            </a:solidFill>
            <a:latin typeface="Segoe UI" panose="020B0502040204020203" pitchFamily="34" charset="0"/>
            <a:cs typeface="Segoe UI" panose="020B0502040204020203" pitchFamily="34" charset="0"/>
          </a:endParaRPr>
        </a:p>
      </dgm:t>
    </dgm:pt>
    <dgm:pt modelId="{7F1C99B7-408D-488E-A8E2-6D66D0E49E9D}" type="parTrans" cxnId="{DA106DD2-D3CA-41F7-BC0B-E991684F651D}">
      <dgm:prSet/>
      <dgm:spPr/>
      <dgm:t>
        <a:bodyPr/>
        <a:lstStyle/>
        <a:p>
          <a:endParaRPr lang="ro-RO">
            <a:latin typeface="Segoe UI" panose="020B0502040204020203" pitchFamily="34" charset="0"/>
            <a:cs typeface="Segoe UI" panose="020B0502040204020203" pitchFamily="34" charset="0"/>
          </a:endParaRPr>
        </a:p>
      </dgm:t>
    </dgm:pt>
    <dgm:pt modelId="{8B63B227-6DE3-4007-AAD1-E2FD4F0183E1}" type="sibTrans" cxnId="{DA106DD2-D3CA-41F7-BC0B-E991684F651D}">
      <dgm:prSet/>
      <dgm:spPr/>
      <dgm:t>
        <a:bodyPr/>
        <a:lstStyle/>
        <a:p>
          <a:endParaRPr lang="ro-RO">
            <a:latin typeface="Segoe UI" panose="020B0502040204020203" pitchFamily="34" charset="0"/>
            <a:cs typeface="Segoe UI" panose="020B0502040204020203" pitchFamily="34" charset="0"/>
          </a:endParaRPr>
        </a:p>
      </dgm:t>
    </dgm:pt>
    <dgm:pt modelId="{CC8D418A-43F0-4E9E-AE85-86F45019EC25}">
      <dgm:prSet custT="1"/>
      <dgm:spPr/>
      <dgm:t>
        <a:bodyPr/>
        <a:lstStyle/>
        <a:p>
          <a:r>
            <a:rPr lang="ro-RO" sz="700" dirty="0">
              <a:latin typeface="Segoe UI" panose="020B0502040204020203" pitchFamily="34" charset="0"/>
              <a:cs typeface="Segoe UI" panose="020B0502040204020203" pitchFamily="34" charset="0"/>
            </a:rPr>
            <a:t>Aceasta reprezintă problema sau efectul care este investigat. Este plasată în partea dreaptă a diagramei și este desenată ca o săgeată orientată spre stânga.</a:t>
          </a:r>
        </a:p>
      </dgm:t>
    </dgm:pt>
    <dgm:pt modelId="{65A32598-097F-4CB1-9999-56DB73422901}" type="parTrans" cxnId="{3075DDD5-A050-4CB0-8A56-776CDCEDCFD4}">
      <dgm:prSet/>
      <dgm:spPr/>
      <dgm:t>
        <a:bodyPr/>
        <a:lstStyle/>
        <a:p>
          <a:endParaRPr lang="ro-RO">
            <a:latin typeface="Segoe UI" panose="020B0502040204020203" pitchFamily="34" charset="0"/>
            <a:cs typeface="Segoe UI" panose="020B0502040204020203" pitchFamily="34" charset="0"/>
          </a:endParaRPr>
        </a:p>
      </dgm:t>
    </dgm:pt>
    <dgm:pt modelId="{D74C264B-0A5A-430A-AE64-CA3FCFB87509}" type="sibTrans" cxnId="{3075DDD5-A050-4CB0-8A56-776CDCEDCFD4}">
      <dgm:prSet/>
      <dgm:spPr/>
      <dgm:t>
        <a:bodyPr/>
        <a:lstStyle/>
        <a:p>
          <a:endParaRPr lang="ro-RO">
            <a:latin typeface="Segoe UI" panose="020B0502040204020203" pitchFamily="34" charset="0"/>
            <a:cs typeface="Segoe UI" panose="020B0502040204020203" pitchFamily="34" charset="0"/>
          </a:endParaRPr>
        </a:p>
      </dgm:t>
    </dgm:pt>
    <dgm:pt modelId="{D2E2CDCC-459C-4F96-86B3-D7A461C417E0}">
      <dgm:prSet/>
      <dgm:spPr>
        <a:solidFill>
          <a:schemeClr val="accent5">
            <a:lumMod val="20000"/>
            <a:lumOff val="80000"/>
          </a:schemeClr>
        </a:solidFill>
      </dgm:spPr>
      <dgm:t>
        <a:bodyPr/>
        <a:lstStyle/>
        <a:p>
          <a:r>
            <a:rPr lang="ro-RO" b="1">
              <a:solidFill>
                <a:schemeClr val="tx1"/>
              </a:solidFill>
              <a:latin typeface="Segoe UI" panose="020B0502040204020203" pitchFamily="34" charset="0"/>
              <a:cs typeface="Segoe UI" panose="020B0502040204020203" pitchFamily="34" charset="0"/>
            </a:rPr>
            <a:t>Coloane laterale</a:t>
          </a:r>
          <a:endParaRPr lang="ro-RO">
            <a:solidFill>
              <a:schemeClr val="tx1"/>
            </a:solidFill>
            <a:latin typeface="Segoe UI" panose="020B0502040204020203" pitchFamily="34" charset="0"/>
            <a:cs typeface="Segoe UI" panose="020B0502040204020203" pitchFamily="34" charset="0"/>
          </a:endParaRPr>
        </a:p>
      </dgm:t>
    </dgm:pt>
    <dgm:pt modelId="{1C516957-D06F-4A29-B022-AB416892C89A}" type="parTrans" cxnId="{C143AC58-CB9E-4D57-8976-43815A5E258A}">
      <dgm:prSet/>
      <dgm:spPr/>
      <dgm:t>
        <a:bodyPr/>
        <a:lstStyle/>
        <a:p>
          <a:endParaRPr lang="ro-RO">
            <a:latin typeface="Segoe UI" panose="020B0502040204020203" pitchFamily="34" charset="0"/>
            <a:cs typeface="Segoe UI" panose="020B0502040204020203" pitchFamily="34" charset="0"/>
          </a:endParaRPr>
        </a:p>
      </dgm:t>
    </dgm:pt>
    <dgm:pt modelId="{B2BAB815-4F0E-4E7F-BA16-95EE3BD1034B}" type="sibTrans" cxnId="{C143AC58-CB9E-4D57-8976-43815A5E258A}">
      <dgm:prSet/>
      <dgm:spPr/>
      <dgm:t>
        <a:bodyPr/>
        <a:lstStyle/>
        <a:p>
          <a:endParaRPr lang="ro-RO">
            <a:latin typeface="Segoe UI" panose="020B0502040204020203" pitchFamily="34" charset="0"/>
            <a:cs typeface="Segoe UI" panose="020B0502040204020203" pitchFamily="34" charset="0"/>
          </a:endParaRPr>
        </a:p>
      </dgm:t>
    </dgm:pt>
    <dgm:pt modelId="{B2104BB5-43AB-4FD6-B708-0F6D64061F1E}">
      <dgm:prSet custT="1"/>
      <dgm:spPr/>
      <dgm:t>
        <a:bodyPr/>
        <a:lstStyle/>
        <a:p>
          <a:r>
            <a:rPr lang="ro-RO" sz="700" dirty="0">
              <a:latin typeface="Segoe UI" panose="020B0502040204020203" pitchFamily="34" charset="0"/>
              <a:cs typeface="Segoe UI" panose="020B0502040204020203" pitchFamily="34" charset="0"/>
            </a:rPr>
            <a:t>Acestea sunt principalele categorii de cauze care pot contribui la problema sau efectul central. Categoriile pot varia în funcție de context, dar cele mai comune sunt oamenii, metodele, materialele, mediul, echipamentele și măsurătorile. Fiecare categorie este desenată sub formă de linie verticală care se extinde de la linia centrală.</a:t>
          </a:r>
        </a:p>
      </dgm:t>
    </dgm:pt>
    <dgm:pt modelId="{6F59B07D-AB2C-4F8B-BF55-75D1200CC141}" type="parTrans" cxnId="{F34E50F0-BA88-4EFC-9AA7-4655C8A781BB}">
      <dgm:prSet/>
      <dgm:spPr/>
      <dgm:t>
        <a:bodyPr/>
        <a:lstStyle/>
        <a:p>
          <a:endParaRPr lang="ro-RO">
            <a:latin typeface="Segoe UI" panose="020B0502040204020203" pitchFamily="34" charset="0"/>
            <a:cs typeface="Segoe UI" panose="020B0502040204020203" pitchFamily="34" charset="0"/>
          </a:endParaRPr>
        </a:p>
      </dgm:t>
    </dgm:pt>
    <dgm:pt modelId="{A4C64E51-B980-4BEC-BBCD-F3BA9CCD92F1}" type="sibTrans" cxnId="{F34E50F0-BA88-4EFC-9AA7-4655C8A781BB}">
      <dgm:prSet/>
      <dgm:spPr/>
      <dgm:t>
        <a:bodyPr/>
        <a:lstStyle/>
        <a:p>
          <a:endParaRPr lang="ro-RO">
            <a:latin typeface="Segoe UI" panose="020B0502040204020203" pitchFamily="34" charset="0"/>
            <a:cs typeface="Segoe UI" panose="020B0502040204020203" pitchFamily="34" charset="0"/>
          </a:endParaRPr>
        </a:p>
      </dgm:t>
    </dgm:pt>
    <dgm:pt modelId="{1E3E6758-BA2A-4843-8601-339EBDDB9100}">
      <dgm:prSet/>
      <dgm:spPr>
        <a:solidFill>
          <a:schemeClr val="accent4">
            <a:lumMod val="20000"/>
            <a:lumOff val="80000"/>
          </a:schemeClr>
        </a:solidFill>
      </dgm:spPr>
      <dgm:t>
        <a:bodyPr/>
        <a:lstStyle/>
        <a:p>
          <a:r>
            <a:rPr lang="ro-RO" b="1">
              <a:solidFill>
                <a:schemeClr val="tx1"/>
              </a:solidFill>
              <a:latin typeface="Segoe UI" panose="020B0502040204020203" pitchFamily="34" charset="0"/>
              <a:cs typeface="Segoe UI" panose="020B0502040204020203" pitchFamily="34" charset="0"/>
            </a:rPr>
            <a:t>Ramurile secundare</a:t>
          </a:r>
          <a:endParaRPr lang="ro-RO">
            <a:solidFill>
              <a:schemeClr val="tx1"/>
            </a:solidFill>
            <a:latin typeface="Segoe UI" panose="020B0502040204020203" pitchFamily="34" charset="0"/>
            <a:cs typeface="Segoe UI" panose="020B0502040204020203" pitchFamily="34" charset="0"/>
          </a:endParaRPr>
        </a:p>
      </dgm:t>
    </dgm:pt>
    <dgm:pt modelId="{4B92479C-88B6-4C67-82DC-EB252843E766}" type="parTrans" cxnId="{7BC5688A-1C76-4624-ABBE-A407EE7406B8}">
      <dgm:prSet/>
      <dgm:spPr/>
      <dgm:t>
        <a:bodyPr/>
        <a:lstStyle/>
        <a:p>
          <a:endParaRPr lang="ro-RO">
            <a:latin typeface="Segoe UI" panose="020B0502040204020203" pitchFamily="34" charset="0"/>
            <a:cs typeface="Segoe UI" panose="020B0502040204020203" pitchFamily="34" charset="0"/>
          </a:endParaRPr>
        </a:p>
      </dgm:t>
    </dgm:pt>
    <dgm:pt modelId="{AE2F5BD4-87FA-4E29-941B-E31D135786C7}" type="sibTrans" cxnId="{7BC5688A-1C76-4624-ABBE-A407EE7406B8}">
      <dgm:prSet/>
      <dgm:spPr/>
      <dgm:t>
        <a:bodyPr/>
        <a:lstStyle/>
        <a:p>
          <a:endParaRPr lang="ro-RO">
            <a:latin typeface="Segoe UI" panose="020B0502040204020203" pitchFamily="34" charset="0"/>
            <a:cs typeface="Segoe UI" panose="020B0502040204020203" pitchFamily="34" charset="0"/>
          </a:endParaRPr>
        </a:p>
      </dgm:t>
    </dgm:pt>
    <dgm:pt modelId="{745BF10E-0943-466E-8B92-B90F08C10BB1}">
      <dgm:prSet custT="1"/>
      <dgm:spPr/>
      <dgm:t>
        <a:bodyPr/>
        <a:lstStyle/>
        <a:p>
          <a:r>
            <a:rPr lang="ro-RO" sz="700">
              <a:latin typeface="Segoe UI" panose="020B0502040204020203" pitchFamily="34" charset="0"/>
              <a:cs typeface="Segoe UI" panose="020B0502040204020203" pitchFamily="34" charset="0"/>
            </a:rPr>
            <a:t>Sub fiecare categorie principală, sunt identificate și desenate cauzele sau sub-cauzele specifice care intră în acea categorie. Aceste ramuri reprezintă factorii sau aspectele specifice care trebuie investigate pentru a identifica cauza fundamentală.</a:t>
          </a:r>
        </a:p>
      </dgm:t>
    </dgm:pt>
    <dgm:pt modelId="{327EB3D8-8DCD-433D-97EC-34A9F7664BCD}" type="parTrans" cxnId="{A4650537-3842-4A88-A709-A518DE72D77A}">
      <dgm:prSet/>
      <dgm:spPr/>
      <dgm:t>
        <a:bodyPr/>
        <a:lstStyle/>
        <a:p>
          <a:endParaRPr lang="ro-RO">
            <a:latin typeface="Segoe UI" panose="020B0502040204020203" pitchFamily="34" charset="0"/>
            <a:cs typeface="Segoe UI" panose="020B0502040204020203" pitchFamily="34" charset="0"/>
          </a:endParaRPr>
        </a:p>
      </dgm:t>
    </dgm:pt>
    <dgm:pt modelId="{A15CCC3C-579D-4025-915A-7530618AA3F3}" type="sibTrans" cxnId="{A4650537-3842-4A88-A709-A518DE72D77A}">
      <dgm:prSet/>
      <dgm:spPr/>
      <dgm:t>
        <a:bodyPr/>
        <a:lstStyle/>
        <a:p>
          <a:endParaRPr lang="ro-RO">
            <a:latin typeface="Segoe UI" panose="020B0502040204020203" pitchFamily="34" charset="0"/>
            <a:cs typeface="Segoe UI" panose="020B0502040204020203" pitchFamily="34" charset="0"/>
          </a:endParaRPr>
        </a:p>
      </dgm:t>
    </dgm:pt>
    <dgm:pt modelId="{8BE40F59-B60F-489A-B2DF-D7F6AACE0E91}">
      <dgm:prSet/>
      <dgm:spPr>
        <a:solidFill>
          <a:schemeClr val="accent3">
            <a:lumMod val="20000"/>
            <a:lumOff val="80000"/>
          </a:schemeClr>
        </a:solidFill>
      </dgm:spPr>
      <dgm:t>
        <a:bodyPr/>
        <a:lstStyle/>
        <a:p>
          <a:r>
            <a:rPr lang="ro-RO" b="1">
              <a:solidFill>
                <a:schemeClr val="tx1"/>
              </a:solidFill>
              <a:latin typeface="Segoe UI" panose="020B0502040204020203" pitchFamily="34" charset="0"/>
              <a:cs typeface="Segoe UI" panose="020B0502040204020203" pitchFamily="34" charset="0"/>
            </a:rPr>
            <a:t>Etichete și descrieri</a:t>
          </a:r>
          <a:endParaRPr lang="ro-RO">
            <a:solidFill>
              <a:schemeClr val="tx1"/>
            </a:solidFill>
            <a:latin typeface="Segoe UI" panose="020B0502040204020203" pitchFamily="34" charset="0"/>
            <a:cs typeface="Segoe UI" panose="020B0502040204020203" pitchFamily="34" charset="0"/>
          </a:endParaRPr>
        </a:p>
      </dgm:t>
    </dgm:pt>
    <dgm:pt modelId="{1A85A521-C108-430E-A48E-816887EFAD24}" type="parTrans" cxnId="{47F5AD43-1783-4DFF-AFFE-A272118843B8}">
      <dgm:prSet/>
      <dgm:spPr/>
      <dgm:t>
        <a:bodyPr/>
        <a:lstStyle/>
        <a:p>
          <a:endParaRPr lang="ro-RO">
            <a:latin typeface="Segoe UI" panose="020B0502040204020203" pitchFamily="34" charset="0"/>
            <a:cs typeface="Segoe UI" panose="020B0502040204020203" pitchFamily="34" charset="0"/>
          </a:endParaRPr>
        </a:p>
      </dgm:t>
    </dgm:pt>
    <dgm:pt modelId="{FF97A1A1-0C7B-4F96-A85A-5D9894BFC817}" type="sibTrans" cxnId="{47F5AD43-1783-4DFF-AFFE-A272118843B8}">
      <dgm:prSet/>
      <dgm:spPr/>
      <dgm:t>
        <a:bodyPr/>
        <a:lstStyle/>
        <a:p>
          <a:endParaRPr lang="ro-RO">
            <a:latin typeface="Segoe UI" panose="020B0502040204020203" pitchFamily="34" charset="0"/>
            <a:cs typeface="Segoe UI" panose="020B0502040204020203" pitchFamily="34" charset="0"/>
          </a:endParaRPr>
        </a:p>
      </dgm:t>
    </dgm:pt>
    <dgm:pt modelId="{D77F5A2D-3C55-4173-A295-F8F79EBFE6E6}">
      <dgm:prSet custT="1"/>
      <dgm:spPr/>
      <dgm:t>
        <a:bodyPr/>
        <a:lstStyle/>
        <a:p>
          <a:r>
            <a:rPr lang="ro-RO" sz="700">
              <a:latin typeface="Segoe UI" panose="020B0502040204020203" pitchFamily="34" charset="0"/>
              <a:cs typeface="Segoe UI" panose="020B0502040204020203" pitchFamily="34" charset="0"/>
            </a:rPr>
            <a:t>Fiecare ramură secundară este etichetată sau descrieți cu o cauză potențială care trebuie investigată mai departe. Etichetele sunt scrise în partea din stânga a ramurilor, iar fiecare cauză este desenată ca o linie care se ramifică din linia principală a categoriei.</a:t>
          </a:r>
        </a:p>
      </dgm:t>
    </dgm:pt>
    <dgm:pt modelId="{1836C9F6-3A66-434E-8DC4-A16003B50211}" type="parTrans" cxnId="{DD57C543-C815-478C-971F-B6A526069C21}">
      <dgm:prSet/>
      <dgm:spPr/>
      <dgm:t>
        <a:bodyPr/>
        <a:lstStyle/>
        <a:p>
          <a:endParaRPr lang="ro-RO">
            <a:latin typeface="Segoe UI" panose="020B0502040204020203" pitchFamily="34" charset="0"/>
            <a:cs typeface="Segoe UI" panose="020B0502040204020203" pitchFamily="34" charset="0"/>
          </a:endParaRPr>
        </a:p>
      </dgm:t>
    </dgm:pt>
    <dgm:pt modelId="{043306C6-BF32-4ED5-9F22-3291CBB3DCBF}" type="sibTrans" cxnId="{DD57C543-C815-478C-971F-B6A526069C21}">
      <dgm:prSet/>
      <dgm:spPr/>
      <dgm:t>
        <a:bodyPr/>
        <a:lstStyle/>
        <a:p>
          <a:endParaRPr lang="ro-RO">
            <a:latin typeface="Segoe UI" panose="020B0502040204020203" pitchFamily="34" charset="0"/>
            <a:cs typeface="Segoe UI" panose="020B0502040204020203" pitchFamily="34" charset="0"/>
          </a:endParaRPr>
        </a:p>
      </dgm:t>
    </dgm:pt>
    <dgm:pt modelId="{9780294F-F16B-463E-BD1F-EC0E41E4944B}">
      <dgm:prSet/>
      <dgm:spPr>
        <a:solidFill>
          <a:schemeClr val="accent2">
            <a:lumMod val="20000"/>
            <a:lumOff val="80000"/>
          </a:schemeClr>
        </a:solidFill>
      </dgm:spPr>
      <dgm:t>
        <a:bodyPr/>
        <a:lstStyle/>
        <a:p>
          <a:r>
            <a:rPr lang="ro-RO" b="1">
              <a:solidFill>
                <a:schemeClr val="tx1"/>
              </a:solidFill>
              <a:latin typeface="Segoe UI" panose="020B0502040204020203" pitchFamily="34" charset="0"/>
              <a:cs typeface="Segoe UI" panose="020B0502040204020203" pitchFamily="34" charset="0"/>
            </a:rPr>
            <a:t>Analiză și explorare</a:t>
          </a:r>
          <a:endParaRPr lang="ro-RO">
            <a:solidFill>
              <a:schemeClr val="tx1"/>
            </a:solidFill>
            <a:latin typeface="Segoe UI" panose="020B0502040204020203" pitchFamily="34" charset="0"/>
            <a:cs typeface="Segoe UI" panose="020B0502040204020203" pitchFamily="34" charset="0"/>
          </a:endParaRPr>
        </a:p>
      </dgm:t>
    </dgm:pt>
    <dgm:pt modelId="{6DB9B3E8-2A04-4D94-AFDA-BCAE76790256}" type="parTrans" cxnId="{27C131A9-A0A9-44E0-BF97-982152D4FAC2}">
      <dgm:prSet/>
      <dgm:spPr/>
      <dgm:t>
        <a:bodyPr/>
        <a:lstStyle/>
        <a:p>
          <a:endParaRPr lang="ro-RO">
            <a:latin typeface="Segoe UI" panose="020B0502040204020203" pitchFamily="34" charset="0"/>
            <a:cs typeface="Segoe UI" panose="020B0502040204020203" pitchFamily="34" charset="0"/>
          </a:endParaRPr>
        </a:p>
      </dgm:t>
    </dgm:pt>
    <dgm:pt modelId="{35C0490C-BA61-4090-864F-AFF04A58156C}" type="sibTrans" cxnId="{27C131A9-A0A9-44E0-BF97-982152D4FAC2}">
      <dgm:prSet/>
      <dgm:spPr/>
      <dgm:t>
        <a:bodyPr/>
        <a:lstStyle/>
        <a:p>
          <a:endParaRPr lang="ro-RO">
            <a:latin typeface="Segoe UI" panose="020B0502040204020203" pitchFamily="34" charset="0"/>
            <a:cs typeface="Segoe UI" panose="020B0502040204020203" pitchFamily="34" charset="0"/>
          </a:endParaRPr>
        </a:p>
      </dgm:t>
    </dgm:pt>
    <dgm:pt modelId="{B39CBABC-36A0-43DC-B3D5-C6C09C75EF58}">
      <dgm:prSet custT="1"/>
      <dgm:spPr/>
      <dgm:t>
        <a:bodyPr/>
        <a:lstStyle/>
        <a:p>
          <a:r>
            <a:rPr lang="ro-RO" sz="700">
              <a:latin typeface="Segoe UI" panose="020B0502040204020203" pitchFamily="34" charset="0"/>
              <a:cs typeface="Segoe UI" panose="020B0502040204020203" pitchFamily="34" charset="0"/>
            </a:rPr>
            <a:t>Diagrama Ishikawa servește ca un cadru pentru a ghida procesul de analiză și explorare a cauzelor de bază. Utilizatorii încep de obicei prin identificarea categoriilor principale și apoi trec la identificarea cauzelor specifice sub fiecare categorie.</a:t>
          </a:r>
        </a:p>
      </dgm:t>
    </dgm:pt>
    <dgm:pt modelId="{B7EC59FB-093F-4AE6-B078-0D6A168C79C5}" type="parTrans" cxnId="{E3565FB5-4A3E-4882-947E-1650224D7758}">
      <dgm:prSet/>
      <dgm:spPr/>
      <dgm:t>
        <a:bodyPr/>
        <a:lstStyle/>
        <a:p>
          <a:endParaRPr lang="ro-RO">
            <a:latin typeface="Segoe UI" panose="020B0502040204020203" pitchFamily="34" charset="0"/>
            <a:cs typeface="Segoe UI" panose="020B0502040204020203" pitchFamily="34" charset="0"/>
          </a:endParaRPr>
        </a:p>
      </dgm:t>
    </dgm:pt>
    <dgm:pt modelId="{6A606F86-4504-4237-845D-2C63871F83C7}" type="sibTrans" cxnId="{E3565FB5-4A3E-4882-947E-1650224D7758}">
      <dgm:prSet/>
      <dgm:spPr/>
      <dgm:t>
        <a:bodyPr/>
        <a:lstStyle/>
        <a:p>
          <a:endParaRPr lang="ro-RO">
            <a:latin typeface="Segoe UI" panose="020B0502040204020203" pitchFamily="34" charset="0"/>
            <a:cs typeface="Segoe UI" panose="020B0502040204020203" pitchFamily="34" charset="0"/>
          </a:endParaRPr>
        </a:p>
      </dgm:t>
    </dgm:pt>
    <dgm:pt modelId="{F1694A5D-78CD-4C73-A64B-9489C4B1E898}">
      <dgm:prSet/>
      <dgm:spPr>
        <a:solidFill>
          <a:schemeClr val="accent1">
            <a:lumMod val="20000"/>
            <a:lumOff val="80000"/>
          </a:schemeClr>
        </a:solidFill>
      </dgm:spPr>
      <dgm:t>
        <a:bodyPr/>
        <a:lstStyle/>
        <a:p>
          <a:r>
            <a:rPr lang="ro-RO" b="1">
              <a:solidFill>
                <a:schemeClr val="tx1"/>
              </a:solidFill>
              <a:latin typeface="Segoe UI" panose="020B0502040204020203" pitchFamily="34" charset="0"/>
              <a:cs typeface="Segoe UI" panose="020B0502040204020203" pitchFamily="34" charset="0"/>
            </a:rPr>
            <a:t>Utilizare în echipă</a:t>
          </a:r>
          <a:endParaRPr lang="ro-RO">
            <a:solidFill>
              <a:schemeClr val="tx1"/>
            </a:solidFill>
            <a:latin typeface="Segoe UI" panose="020B0502040204020203" pitchFamily="34" charset="0"/>
            <a:cs typeface="Segoe UI" panose="020B0502040204020203" pitchFamily="34" charset="0"/>
          </a:endParaRPr>
        </a:p>
      </dgm:t>
    </dgm:pt>
    <dgm:pt modelId="{C073D6A4-0F4C-4AB8-B9AA-514894C2E05B}" type="parTrans" cxnId="{AB64945F-5363-4BFD-8F28-8432707F7EA3}">
      <dgm:prSet/>
      <dgm:spPr/>
      <dgm:t>
        <a:bodyPr/>
        <a:lstStyle/>
        <a:p>
          <a:endParaRPr lang="ro-RO">
            <a:latin typeface="Segoe UI" panose="020B0502040204020203" pitchFamily="34" charset="0"/>
            <a:cs typeface="Segoe UI" panose="020B0502040204020203" pitchFamily="34" charset="0"/>
          </a:endParaRPr>
        </a:p>
      </dgm:t>
    </dgm:pt>
    <dgm:pt modelId="{1CB7BB8A-7091-46BB-A717-45A9CED7B0AE}" type="sibTrans" cxnId="{AB64945F-5363-4BFD-8F28-8432707F7EA3}">
      <dgm:prSet/>
      <dgm:spPr/>
      <dgm:t>
        <a:bodyPr/>
        <a:lstStyle/>
        <a:p>
          <a:endParaRPr lang="ro-RO">
            <a:latin typeface="Segoe UI" panose="020B0502040204020203" pitchFamily="34" charset="0"/>
            <a:cs typeface="Segoe UI" panose="020B0502040204020203" pitchFamily="34" charset="0"/>
          </a:endParaRPr>
        </a:p>
      </dgm:t>
    </dgm:pt>
    <dgm:pt modelId="{6161AED9-B8F2-4523-81E7-81E72A98A8E2}">
      <dgm:prSet custT="1"/>
      <dgm:spPr/>
      <dgm:t>
        <a:bodyPr/>
        <a:lstStyle/>
        <a:p>
          <a:r>
            <a:rPr lang="ro-RO" sz="700">
              <a:latin typeface="Segoe UI" panose="020B0502040204020203" pitchFamily="34" charset="0"/>
              <a:cs typeface="Segoe UI" panose="020B0502040204020203" pitchFamily="34" charset="0"/>
            </a:rPr>
            <a:t>Diagrama Ishikawa este adesea completată de o echipă de persoane cu experiență în domeniul problemei sau efectului analizat. Colaborarea în echipă facilitează identificarea comprehensivă a cauzelor și dezvoltarea de soluții adecvate.</a:t>
          </a:r>
        </a:p>
      </dgm:t>
    </dgm:pt>
    <dgm:pt modelId="{2C7C8169-26F9-4D2A-A1DF-4CB14D2F3A47}" type="parTrans" cxnId="{05BCCFA5-1564-4B08-9FB9-333A71F9675F}">
      <dgm:prSet/>
      <dgm:spPr/>
      <dgm:t>
        <a:bodyPr/>
        <a:lstStyle/>
        <a:p>
          <a:endParaRPr lang="ro-RO">
            <a:latin typeface="Segoe UI" panose="020B0502040204020203" pitchFamily="34" charset="0"/>
            <a:cs typeface="Segoe UI" panose="020B0502040204020203" pitchFamily="34" charset="0"/>
          </a:endParaRPr>
        </a:p>
      </dgm:t>
    </dgm:pt>
    <dgm:pt modelId="{412CEFFC-514E-4386-9D6B-E727B267D2A0}" type="sibTrans" cxnId="{05BCCFA5-1564-4B08-9FB9-333A71F9675F}">
      <dgm:prSet/>
      <dgm:spPr/>
      <dgm:t>
        <a:bodyPr/>
        <a:lstStyle/>
        <a:p>
          <a:endParaRPr lang="ro-RO">
            <a:latin typeface="Segoe UI" panose="020B0502040204020203" pitchFamily="34" charset="0"/>
            <a:cs typeface="Segoe UI" panose="020B0502040204020203" pitchFamily="34" charset="0"/>
          </a:endParaRPr>
        </a:p>
      </dgm:t>
    </dgm:pt>
    <dgm:pt modelId="{0C7CD6CA-A68E-471B-8ECB-6D7417ACAA11}" type="pres">
      <dgm:prSet presAssocID="{53070F88-AD74-47A6-B8F7-E122D1F80BE1}" presName="linearFlow" presStyleCnt="0">
        <dgm:presLayoutVars>
          <dgm:dir/>
          <dgm:animLvl val="lvl"/>
          <dgm:resizeHandles val="exact"/>
        </dgm:presLayoutVars>
      </dgm:prSet>
      <dgm:spPr/>
    </dgm:pt>
    <dgm:pt modelId="{F3CD0938-1746-4C77-9376-16E311515415}" type="pres">
      <dgm:prSet presAssocID="{B9722659-BA5F-4E54-8291-EF152B9100F9}" presName="composite" presStyleCnt="0"/>
      <dgm:spPr/>
    </dgm:pt>
    <dgm:pt modelId="{54759CFC-7BFF-400E-84D5-CEA4F67A42FD}" type="pres">
      <dgm:prSet presAssocID="{B9722659-BA5F-4E54-8291-EF152B9100F9}" presName="parentText" presStyleLbl="alignNode1" presStyleIdx="0" presStyleCnt="6">
        <dgm:presLayoutVars>
          <dgm:chMax val="1"/>
          <dgm:bulletEnabled val="1"/>
        </dgm:presLayoutVars>
      </dgm:prSet>
      <dgm:spPr/>
    </dgm:pt>
    <dgm:pt modelId="{71FD2B67-CCE9-4623-9CFD-C26058F727A4}" type="pres">
      <dgm:prSet presAssocID="{B9722659-BA5F-4E54-8291-EF152B9100F9}" presName="descendantText" presStyleLbl="alignAcc1" presStyleIdx="0" presStyleCnt="6">
        <dgm:presLayoutVars>
          <dgm:bulletEnabled val="1"/>
        </dgm:presLayoutVars>
      </dgm:prSet>
      <dgm:spPr/>
    </dgm:pt>
    <dgm:pt modelId="{B70CEFCB-7F02-46C4-835F-40F76A100F59}" type="pres">
      <dgm:prSet presAssocID="{8B63B227-6DE3-4007-AAD1-E2FD4F0183E1}" presName="sp" presStyleCnt="0"/>
      <dgm:spPr/>
    </dgm:pt>
    <dgm:pt modelId="{24A41BFB-3396-4549-BE61-820CAFC5004A}" type="pres">
      <dgm:prSet presAssocID="{D2E2CDCC-459C-4F96-86B3-D7A461C417E0}" presName="composite" presStyleCnt="0"/>
      <dgm:spPr/>
    </dgm:pt>
    <dgm:pt modelId="{1BC132BB-839F-4DA1-8021-27574D249DA8}" type="pres">
      <dgm:prSet presAssocID="{D2E2CDCC-459C-4F96-86B3-D7A461C417E0}" presName="parentText" presStyleLbl="alignNode1" presStyleIdx="1" presStyleCnt="6">
        <dgm:presLayoutVars>
          <dgm:chMax val="1"/>
          <dgm:bulletEnabled val="1"/>
        </dgm:presLayoutVars>
      </dgm:prSet>
      <dgm:spPr/>
    </dgm:pt>
    <dgm:pt modelId="{E417D633-41C0-4BEA-9361-1013E5830A29}" type="pres">
      <dgm:prSet presAssocID="{D2E2CDCC-459C-4F96-86B3-D7A461C417E0}" presName="descendantText" presStyleLbl="alignAcc1" presStyleIdx="1" presStyleCnt="6" custScaleY="131309">
        <dgm:presLayoutVars>
          <dgm:bulletEnabled val="1"/>
        </dgm:presLayoutVars>
      </dgm:prSet>
      <dgm:spPr/>
    </dgm:pt>
    <dgm:pt modelId="{FB796F19-A2B0-40C4-AC56-FFFB3DBE168E}" type="pres">
      <dgm:prSet presAssocID="{B2BAB815-4F0E-4E7F-BA16-95EE3BD1034B}" presName="sp" presStyleCnt="0"/>
      <dgm:spPr/>
    </dgm:pt>
    <dgm:pt modelId="{143BF929-49A7-4F90-BE1F-CADE7AD58803}" type="pres">
      <dgm:prSet presAssocID="{1E3E6758-BA2A-4843-8601-339EBDDB9100}" presName="composite" presStyleCnt="0"/>
      <dgm:spPr/>
    </dgm:pt>
    <dgm:pt modelId="{4B4BDCC3-71B2-4962-AC56-0136021DD8B8}" type="pres">
      <dgm:prSet presAssocID="{1E3E6758-BA2A-4843-8601-339EBDDB9100}" presName="parentText" presStyleLbl="alignNode1" presStyleIdx="2" presStyleCnt="6">
        <dgm:presLayoutVars>
          <dgm:chMax val="1"/>
          <dgm:bulletEnabled val="1"/>
        </dgm:presLayoutVars>
      </dgm:prSet>
      <dgm:spPr/>
    </dgm:pt>
    <dgm:pt modelId="{8B7C1DFD-072D-4F0B-99F1-434E3D181B69}" type="pres">
      <dgm:prSet presAssocID="{1E3E6758-BA2A-4843-8601-339EBDDB9100}" presName="descendantText" presStyleLbl="alignAcc1" presStyleIdx="2" presStyleCnt="6">
        <dgm:presLayoutVars>
          <dgm:bulletEnabled val="1"/>
        </dgm:presLayoutVars>
      </dgm:prSet>
      <dgm:spPr/>
    </dgm:pt>
    <dgm:pt modelId="{3F7E9BF6-D843-4369-B906-94D2BBB5780F}" type="pres">
      <dgm:prSet presAssocID="{AE2F5BD4-87FA-4E29-941B-E31D135786C7}" presName="sp" presStyleCnt="0"/>
      <dgm:spPr/>
    </dgm:pt>
    <dgm:pt modelId="{967B674F-43AA-4581-A0D5-D16FE4D14042}" type="pres">
      <dgm:prSet presAssocID="{8BE40F59-B60F-489A-B2DF-D7F6AACE0E91}" presName="composite" presStyleCnt="0"/>
      <dgm:spPr/>
    </dgm:pt>
    <dgm:pt modelId="{7E655D06-19BE-476A-BB0F-E7AC880C79F1}" type="pres">
      <dgm:prSet presAssocID="{8BE40F59-B60F-489A-B2DF-D7F6AACE0E91}" presName="parentText" presStyleLbl="alignNode1" presStyleIdx="3" presStyleCnt="6">
        <dgm:presLayoutVars>
          <dgm:chMax val="1"/>
          <dgm:bulletEnabled val="1"/>
        </dgm:presLayoutVars>
      </dgm:prSet>
      <dgm:spPr/>
    </dgm:pt>
    <dgm:pt modelId="{1DD1BDF7-0722-4D3B-91ED-CAE227106C14}" type="pres">
      <dgm:prSet presAssocID="{8BE40F59-B60F-489A-B2DF-D7F6AACE0E91}" presName="descendantText" presStyleLbl="alignAcc1" presStyleIdx="3" presStyleCnt="6">
        <dgm:presLayoutVars>
          <dgm:bulletEnabled val="1"/>
        </dgm:presLayoutVars>
      </dgm:prSet>
      <dgm:spPr/>
    </dgm:pt>
    <dgm:pt modelId="{B5266B2B-0BB2-4724-B034-263A50C83D50}" type="pres">
      <dgm:prSet presAssocID="{FF97A1A1-0C7B-4F96-A85A-5D9894BFC817}" presName="sp" presStyleCnt="0"/>
      <dgm:spPr/>
    </dgm:pt>
    <dgm:pt modelId="{EF45C8DF-455A-443E-878E-52710991AA3F}" type="pres">
      <dgm:prSet presAssocID="{9780294F-F16B-463E-BD1F-EC0E41E4944B}" presName="composite" presStyleCnt="0"/>
      <dgm:spPr/>
    </dgm:pt>
    <dgm:pt modelId="{170BA93D-F598-4617-B2B5-D7AB6350212D}" type="pres">
      <dgm:prSet presAssocID="{9780294F-F16B-463E-BD1F-EC0E41E4944B}" presName="parentText" presStyleLbl="alignNode1" presStyleIdx="4" presStyleCnt="6">
        <dgm:presLayoutVars>
          <dgm:chMax val="1"/>
          <dgm:bulletEnabled val="1"/>
        </dgm:presLayoutVars>
      </dgm:prSet>
      <dgm:spPr/>
    </dgm:pt>
    <dgm:pt modelId="{89807E75-A727-44E0-9E33-7A146D9A0913}" type="pres">
      <dgm:prSet presAssocID="{9780294F-F16B-463E-BD1F-EC0E41E4944B}" presName="descendantText" presStyleLbl="alignAcc1" presStyleIdx="4" presStyleCnt="6">
        <dgm:presLayoutVars>
          <dgm:bulletEnabled val="1"/>
        </dgm:presLayoutVars>
      </dgm:prSet>
      <dgm:spPr/>
    </dgm:pt>
    <dgm:pt modelId="{35C75F34-3BD5-44D1-9795-8A9008B6DB0C}" type="pres">
      <dgm:prSet presAssocID="{35C0490C-BA61-4090-864F-AFF04A58156C}" presName="sp" presStyleCnt="0"/>
      <dgm:spPr/>
    </dgm:pt>
    <dgm:pt modelId="{C1DE1B1D-38DA-4912-81BA-23EB54498E00}" type="pres">
      <dgm:prSet presAssocID="{F1694A5D-78CD-4C73-A64B-9489C4B1E898}" presName="composite" presStyleCnt="0"/>
      <dgm:spPr/>
    </dgm:pt>
    <dgm:pt modelId="{9648C2AC-B538-432B-AC82-2685D3B595FE}" type="pres">
      <dgm:prSet presAssocID="{F1694A5D-78CD-4C73-A64B-9489C4B1E898}" presName="parentText" presStyleLbl="alignNode1" presStyleIdx="5" presStyleCnt="6">
        <dgm:presLayoutVars>
          <dgm:chMax val="1"/>
          <dgm:bulletEnabled val="1"/>
        </dgm:presLayoutVars>
      </dgm:prSet>
      <dgm:spPr/>
    </dgm:pt>
    <dgm:pt modelId="{85EBE2E3-FCAE-4AD0-88D4-0BC86826E41A}" type="pres">
      <dgm:prSet presAssocID="{F1694A5D-78CD-4C73-A64B-9489C4B1E898}" presName="descendantText" presStyleLbl="alignAcc1" presStyleIdx="5" presStyleCnt="6">
        <dgm:presLayoutVars>
          <dgm:bulletEnabled val="1"/>
        </dgm:presLayoutVars>
      </dgm:prSet>
      <dgm:spPr/>
    </dgm:pt>
  </dgm:ptLst>
  <dgm:cxnLst>
    <dgm:cxn modelId="{8CCF6A05-2382-4D23-9A05-E2FF342CDE82}" type="presOf" srcId="{B9722659-BA5F-4E54-8291-EF152B9100F9}" destId="{54759CFC-7BFF-400E-84D5-CEA4F67A42FD}" srcOrd="0" destOrd="0" presId="urn:microsoft.com/office/officeart/2005/8/layout/chevron2"/>
    <dgm:cxn modelId="{E2930B26-9E17-4D0F-82BE-5B7C451D3F62}" type="presOf" srcId="{745BF10E-0943-466E-8B92-B90F08C10BB1}" destId="{8B7C1DFD-072D-4F0B-99F1-434E3D181B69}" srcOrd="0" destOrd="0" presId="urn:microsoft.com/office/officeart/2005/8/layout/chevron2"/>
    <dgm:cxn modelId="{F2A7A136-CEF2-4ECD-A146-F049536B6A7C}" type="presOf" srcId="{CC8D418A-43F0-4E9E-AE85-86F45019EC25}" destId="{71FD2B67-CCE9-4623-9CFD-C26058F727A4}" srcOrd="0" destOrd="0" presId="urn:microsoft.com/office/officeart/2005/8/layout/chevron2"/>
    <dgm:cxn modelId="{A4650537-3842-4A88-A709-A518DE72D77A}" srcId="{1E3E6758-BA2A-4843-8601-339EBDDB9100}" destId="{745BF10E-0943-466E-8B92-B90F08C10BB1}" srcOrd="0" destOrd="0" parTransId="{327EB3D8-8DCD-433D-97EC-34A9F7664BCD}" sibTransId="{A15CCC3C-579D-4025-915A-7530618AA3F3}"/>
    <dgm:cxn modelId="{26FCC53D-7A2A-4370-B194-22B8CCACA0C0}" type="presOf" srcId="{8BE40F59-B60F-489A-B2DF-D7F6AACE0E91}" destId="{7E655D06-19BE-476A-BB0F-E7AC880C79F1}" srcOrd="0" destOrd="0" presId="urn:microsoft.com/office/officeart/2005/8/layout/chevron2"/>
    <dgm:cxn modelId="{B65CAD3E-37D1-4D07-91D1-22A4DE1A2833}" type="presOf" srcId="{B39CBABC-36A0-43DC-B3D5-C6C09C75EF58}" destId="{89807E75-A727-44E0-9E33-7A146D9A0913}" srcOrd="0" destOrd="0" presId="urn:microsoft.com/office/officeart/2005/8/layout/chevron2"/>
    <dgm:cxn modelId="{AB64945F-5363-4BFD-8F28-8432707F7EA3}" srcId="{53070F88-AD74-47A6-B8F7-E122D1F80BE1}" destId="{F1694A5D-78CD-4C73-A64B-9489C4B1E898}" srcOrd="5" destOrd="0" parTransId="{C073D6A4-0F4C-4AB8-B9AA-514894C2E05B}" sibTransId="{1CB7BB8A-7091-46BB-A717-45A9CED7B0AE}"/>
    <dgm:cxn modelId="{47F5AD43-1783-4DFF-AFFE-A272118843B8}" srcId="{53070F88-AD74-47A6-B8F7-E122D1F80BE1}" destId="{8BE40F59-B60F-489A-B2DF-D7F6AACE0E91}" srcOrd="3" destOrd="0" parTransId="{1A85A521-C108-430E-A48E-816887EFAD24}" sibTransId="{FF97A1A1-0C7B-4F96-A85A-5D9894BFC817}"/>
    <dgm:cxn modelId="{DD57C543-C815-478C-971F-B6A526069C21}" srcId="{8BE40F59-B60F-489A-B2DF-D7F6AACE0E91}" destId="{D77F5A2D-3C55-4173-A295-F8F79EBFE6E6}" srcOrd="0" destOrd="0" parTransId="{1836C9F6-3A66-434E-8DC4-A16003B50211}" sibTransId="{043306C6-BF32-4ED5-9F22-3291CBB3DCBF}"/>
    <dgm:cxn modelId="{1982D94C-7C28-4D92-B8CA-E4F482E2FA68}" type="presOf" srcId="{9780294F-F16B-463E-BD1F-EC0E41E4944B}" destId="{170BA93D-F598-4617-B2B5-D7AB6350212D}" srcOrd="0" destOrd="0" presId="urn:microsoft.com/office/officeart/2005/8/layout/chevron2"/>
    <dgm:cxn modelId="{EAD45C4E-97C4-4124-8296-48E6A64E096B}" type="presOf" srcId="{1E3E6758-BA2A-4843-8601-339EBDDB9100}" destId="{4B4BDCC3-71B2-4962-AC56-0136021DD8B8}" srcOrd="0" destOrd="0" presId="urn:microsoft.com/office/officeart/2005/8/layout/chevron2"/>
    <dgm:cxn modelId="{5E979E4F-5854-47C0-8E33-1EEF2BBEE662}" type="presOf" srcId="{F1694A5D-78CD-4C73-A64B-9489C4B1E898}" destId="{9648C2AC-B538-432B-AC82-2685D3B595FE}" srcOrd="0" destOrd="0" presId="urn:microsoft.com/office/officeart/2005/8/layout/chevron2"/>
    <dgm:cxn modelId="{C143AC58-CB9E-4D57-8976-43815A5E258A}" srcId="{53070F88-AD74-47A6-B8F7-E122D1F80BE1}" destId="{D2E2CDCC-459C-4F96-86B3-D7A461C417E0}" srcOrd="1" destOrd="0" parTransId="{1C516957-D06F-4A29-B022-AB416892C89A}" sibTransId="{B2BAB815-4F0E-4E7F-BA16-95EE3BD1034B}"/>
    <dgm:cxn modelId="{7BC5688A-1C76-4624-ABBE-A407EE7406B8}" srcId="{53070F88-AD74-47A6-B8F7-E122D1F80BE1}" destId="{1E3E6758-BA2A-4843-8601-339EBDDB9100}" srcOrd="2" destOrd="0" parTransId="{4B92479C-88B6-4C67-82DC-EB252843E766}" sibTransId="{AE2F5BD4-87FA-4E29-941B-E31D135786C7}"/>
    <dgm:cxn modelId="{B331BB90-503A-4127-ACEC-28C9C46C879D}" type="presOf" srcId="{D2E2CDCC-459C-4F96-86B3-D7A461C417E0}" destId="{1BC132BB-839F-4DA1-8021-27574D249DA8}" srcOrd="0" destOrd="0" presId="urn:microsoft.com/office/officeart/2005/8/layout/chevron2"/>
    <dgm:cxn modelId="{5F42B1A0-908F-4BA4-8256-5864F5EC9D33}" type="presOf" srcId="{6161AED9-B8F2-4523-81E7-81E72A98A8E2}" destId="{85EBE2E3-FCAE-4AD0-88D4-0BC86826E41A}" srcOrd="0" destOrd="0" presId="urn:microsoft.com/office/officeart/2005/8/layout/chevron2"/>
    <dgm:cxn modelId="{05BCCFA5-1564-4B08-9FB9-333A71F9675F}" srcId="{F1694A5D-78CD-4C73-A64B-9489C4B1E898}" destId="{6161AED9-B8F2-4523-81E7-81E72A98A8E2}" srcOrd="0" destOrd="0" parTransId="{2C7C8169-26F9-4D2A-A1DF-4CB14D2F3A47}" sibTransId="{412CEFFC-514E-4386-9D6B-E727B267D2A0}"/>
    <dgm:cxn modelId="{D4BCCFA6-4A34-4383-B20B-062AB38928D2}" type="presOf" srcId="{53070F88-AD74-47A6-B8F7-E122D1F80BE1}" destId="{0C7CD6CA-A68E-471B-8ECB-6D7417ACAA11}" srcOrd="0" destOrd="0" presId="urn:microsoft.com/office/officeart/2005/8/layout/chevron2"/>
    <dgm:cxn modelId="{27C131A9-A0A9-44E0-BF97-982152D4FAC2}" srcId="{53070F88-AD74-47A6-B8F7-E122D1F80BE1}" destId="{9780294F-F16B-463E-BD1F-EC0E41E4944B}" srcOrd="4" destOrd="0" parTransId="{6DB9B3E8-2A04-4D94-AFDA-BCAE76790256}" sibTransId="{35C0490C-BA61-4090-864F-AFF04A58156C}"/>
    <dgm:cxn modelId="{E3565FB5-4A3E-4882-947E-1650224D7758}" srcId="{9780294F-F16B-463E-BD1F-EC0E41E4944B}" destId="{B39CBABC-36A0-43DC-B3D5-C6C09C75EF58}" srcOrd="0" destOrd="0" parTransId="{B7EC59FB-093F-4AE6-B078-0D6A168C79C5}" sibTransId="{6A606F86-4504-4237-845D-2C63871F83C7}"/>
    <dgm:cxn modelId="{DA106DD2-D3CA-41F7-BC0B-E991684F651D}" srcId="{53070F88-AD74-47A6-B8F7-E122D1F80BE1}" destId="{B9722659-BA5F-4E54-8291-EF152B9100F9}" srcOrd="0" destOrd="0" parTransId="{7F1C99B7-408D-488E-A8E2-6D66D0E49E9D}" sibTransId="{8B63B227-6DE3-4007-AAD1-E2FD4F0183E1}"/>
    <dgm:cxn modelId="{3075DDD5-A050-4CB0-8A56-776CDCEDCFD4}" srcId="{B9722659-BA5F-4E54-8291-EF152B9100F9}" destId="{CC8D418A-43F0-4E9E-AE85-86F45019EC25}" srcOrd="0" destOrd="0" parTransId="{65A32598-097F-4CB1-9999-56DB73422901}" sibTransId="{D74C264B-0A5A-430A-AE64-CA3FCFB87509}"/>
    <dgm:cxn modelId="{34A92BE7-73FB-4D7F-8E76-7BF1CA550E25}" type="presOf" srcId="{D77F5A2D-3C55-4173-A295-F8F79EBFE6E6}" destId="{1DD1BDF7-0722-4D3B-91ED-CAE227106C14}" srcOrd="0" destOrd="0" presId="urn:microsoft.com/office/officeart/2005/8/layout/chevron2"/>
    <dgm:cxn modelId="{F34E50F0-BA88-4EFC-9AA7-4655C8A781BB}" srcId="{D2E2CDCC-459C-4F96-86B3-D7A461C417E0}" destId="{B2104BB5-43AB-4FD6-B708-0F6D64061F1E}" srcOrd="0" destOrd="0" parTransId="{6F59B07D-AB2C-4F8B-BF55-75D1200CC141}" sibTransId="{A4C64E51-B980-4BEC-BBCD-F3BA9CCD92F1}"/>
    <dgm:cxn modelId="{010DBAF2-0328-490D-988A-4F07CD868219}" type="presOf" srcId="{B2104BB5-43AB-4FD6-B708-0F6D64061F1E}" destId="{E417D633-41C0-4BEA-9361-1013E5830A29}" srcOrd="0" destOrd="0" presId="urn:microsoft.com/office/officeart/2005/8/layout/chevron2"/>
    <dgm:cxn modelId="{94AAEF56-B0CF-4E57-9130-D17DAE3E5C33}" type="presParOf" srcId="{0C7CD6CA-A68E-471B-8ECB-6D7417ACAA11}" destId="{F3CD0938-1746-4C77-9376-16E311515415}" srcOrd="0" destOrd="0" presId="urn:microsoft.com/office/officeart/2005/8/layout/chevron2"/>
    <dgm:cxn modelId="{24F8FD7C-AC68-4128-8EEA-0BF1EA301414}" type="presParOf" srcId="{F3CD0938-1746-4C77-9376-16E311515415}" destId="{54759CFC-7BFF-400E-84D5-CEA4F67A42FD}" srcOrd="0" destOrd="0" presId="urn:microsoft.com/office/officeart/2005/8/layout/chevron2"/>
    <dgm:cxn modelId="{F096E993-4DF7-4A4E-8236-24045ECB44DB}" type="presParOf" srcId="{F3CD0938-1746-4C77-9376-16E311515415}" destId="{71FD2B67-CCE9-4623-9CFD-C26058F727A4}" srcOrd="1" destOrd="0" presId="urn:microsoft.com/office/officeart/2005/8/layout/chevron2"/>
    <dgm:cxn modelId="{BA2D71F2-A754-4DE9-A206-208F42B9FDE2}" type="presParOf" srcId="{0C7CD6CA-A68E-471B-8ECB-6D7417ACAA11}" destId="{B70CEFCB-7F02-46C4-835F-40F76A100F59}" srcOrd="1" destOrd="0" presId="urn:microsoft.com/office/officeart/2005/8/layout/chevron2"/>
    <dgm:cxn modelId="{83C0894F-7D3E-44C4-AA85-B3ACACCD7502}" type="presParOf" srcId="{0C7CD6CA-A68E-471B-8ECB-6D7417ACAA11}" destId="{24A41BFB-3396-4549-BE61-820CAFC5004A}" srcOrd="2" destOrd="0" presId="urn:microsoft.com/office/officeart/2005/8/layout/chevron2"/>
    <dgm:cxn modelId="{4F0EBD69-3AFA-4298-8185-8132A447CC8C}" type="presParOf" srcId="{24A41BFB-3396-4549-BE61-820CAFC5004A}" destId="{1BC132BB-839F-4DA1-8021-27574D249DA8}" srcOrd="0" destOrd="0" presId="urn:microsoft.com/office/officeart/2005/8/layout/chevron2"/>
    <dgm:cxn modelId="{81F5D167-0980-41F1-BA1C-9E0C88715761}" type="presParOf" srcId="{24A41BFB-3396-4549-BE61-820CAFC5004A}" destId="{E417D633-41C0-4BEA-9361-1013E5830A29}" srcOrd="1" destOrd="0" presId="urn:microsoft.com/office/officeart/2005/8/layout/chevron2"/>
    <dgm:cxn modelId="{74893F4F-EC46-463C-A65C-F69D3B005C7B}" type="presParOf" srcId="{0C7CD6CA-A68E-471B-8ECB-6D7417ACAA11}" destId="{FB796F19-A2B0-40C4-AC56-FFFB3DBE168E}" srcOrd="3" destOrd="0" presId="urn:microsoft.com/office/officeart/2005/8/layout/chevron2"/>
    <dgm:cxn modelId="{97E7DB42-060F-46A6-82D2-4DF2607A2D49}" type="presParOf" srcId="{0C7CD6CA-A68E-471B-8ECB-6D7417ACAA11}" destId="{143BF929-49A7-4F90-BE1F-CADE7AD58803}" srcOrd="4" destOrd="0" presId="urn:microsoft.com/office/officeart/2005/8/layout/chevron2"/>
    <dgm:cxn modelId="{CCA77594-E868-4B4C-8DD2-930C08F290DC}" type="presParOf" srcId="{143BF929-49A7-4F90-BE1F-CADE7AD58803}" destId="{4B4BDCC3-71B2-4962-AC56-0136021DD8B8}" srcOrd="0" destOrd="0" presId="urn:microsoft.com/office/officeart/2005/8/layout/chevron2"/>
    <dgm:cxn modelId="{FC768271-1DE1-4E58-AACC-1A65ED24E300}" type="presParOf" srcId="{143BF929-49A7-4F90-BE1F-CADE7AD58803}" destId="{8B7C1DFD-072D-4F0B-99F1-434E3D181B69}" srcOrd="1" destOrd="0" presId="urn:microsoft.com/office/officeart/2005/8/layout/chevron2"/>
    <dgm:cxn modelId="{15F7B433-736E-4CC6-9BAF-7DB61ACD90E5}" type="presParOf" srcId="{0C7CD6CA-A68E-471B-8ECB-6D7417ACAA11}" destId="{3F7E9BF6-D843-4369-B906-94D2BBB5780F}" srcOrd="5" destOrd="0" presId="urn:microsoft.com/office/officeart/2005/8/layout/chevron2"/>
    <dgm:cxn modelId="{3263EDE5-4E3D-4D36-BAA9-471B05C65B6D}" type="presParOf" srcId="{0C7CD6CA-A68E-471B-8ECB-6D7417ACAA11}" destId="{967B674F-43AA-4581-A0D5-D16FE4D14042}" srcOrd="6" destOrd="0" presId="urn:microsoft.com/office/officeart/2005/8/layout/chevron2"/>
    <dgm:cxn modelId="{26F49B4C-1F64-4077-A2A4-02732566CBD4}" type="presParOf" srcId="{967B674F-43AA-4581-A0D5-D16FE4D14042}" destId="{7E655D06-19BE-476A-BB0F-E7AC880C79F1}" srcOrd="0" destOrd="0" presId="urn:microsoft.com/office/officeart/2005/8/layout/chevron2"/>
    <dgm:cxn modelId="{295865AA-ADEB-4D3B-B58C-906EA892C026}" type="presParOf" srcId="{967B674F-43AA-4581-A0D5-D16FE4D14042}" destId="{1DD1BDF7-0722-4D3B-91ED-CAE227106C14}" srcOrd="1" destOrd="0" presId="urn:microsoft.com/office/officeart/2005/8/layout/chevron2"/>
    <dgm:cxn modelId="{811BE349-8526-440E-A89F-12DAFEACD566}" type="presParOf" srcId="{0C7CD6CA-A68E-471B-8ECB-6D7417ACAA11}" destId="{B5266B2B-0BB2-4724-B034-263A50C83D50}" srcOrd="7" destOrd="0" presId="urn:microsoft.com/office/officeart/2005/8/layout/chevron2"/>
    <dgm:cxn modelId="{BAD3069C-8C87-4DFD-8A1C-EA494573FEE5}" type="presParOf" srcId="{0C7CD6CA-A68E-471B-8ECB-6D7417ACAA11}" destId="{EF45C8DF-455A-443E-878E-52710991AA3F}" srcOrd="8" destOrd="0" presId="urn:microsoft.com/office/officeart/2005/8/layout/chevron2"/>
    <dgm:cxn modelId="{E2207F43-03AE-4E2C-AFD6-740C9E6F09E7}" type="presParOf" srcId="{EF45C8DF-455A-443E-878E-52710991AA3F}" destId="{170BA93D-F598-4617-B2B5-D7AB6350212D}" srcOrd="0" destOrd="0" presId="urn:microsoft.com/office/officeart/2005/8/layout/chevron2"/>
    <dgm:cxn modelId="{D3D2E147-2C64-4EC2-AE07-79EF031E22B4}" type="presParOf" srcId="{EF45C8DF-455A-443E-878E-52710991AA3F}" destId="{89807E75-A727-44E0-9E33-7A146D9A0913}" srcOrd="1" destOrd="0" presId="urn:microsoft.com/office/officeart/2005/8/layout/chevron2"/>
    <dgm:cxn modelId="{04EB377D-0B28-430A-8BB0-68EFBE342194}" type="presParOf" srcId="{0C7CD6CA-A68E-471B-8ECB-6D7417ACAA11}" destId="{35C75F34-3BD5-44D1-9795-8A9008B6DB0C}" srcOrd="9" destOrd="0" presId="urn:microsoft.com/office/officeart/2005/8/layout/chevron2"/>
    <dgm:cxn modelId="{164AF1D2-FAF7-4A9C-9230-9C451E63E94A}" type="presParOf" srcId="{0C7CD6CA-A68E-471B-8ECB-6D7417ACAA11}" destId="{C1DE1B1D-38DA-4912-81BA-23EB54498E00}" srcOrd="10" destOrd="0" presId="urn:microsoft.com/office/officeart/2005/8/layout/chevron2"/>
    <dgm:cxn modelId="{1BF5EAA2-201A-4928-BD9C-666B0FB5E6EE}" type="presParOf" srcId="{C1DE1B1D-38DA-4912-81BA-23EB54498E00}" destId="{9648C2AC-B538-432B-AC82-2685D3B595FE}" srcOrd="0" destOrd="0" presId="urn:microsoft.com/office/officeart/2005/8/layout/chevron2"/>
    <dgm:cxn modelId="{49EB4BD7-860D-4C87-979E-49A1D50E0B61}" type="presParOf" srcId="{C1DE1B1D-38DA-4912-81BA-23EB54498E00}" destId="{85EBE2E3-FCAE-4AD0-88D4-0BC86826E41A}"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F9A3617-AE36-4BE4-909E-D89B28C4A69A}" type="doc">
      <dgm:prSet loTypeId="urn:microsoft.com/office/officeart/2008/layout/AlternatingHexagons" loCatId="list" qsTypeId="urn:microsoft.com/office/officeart/2005/8/quickstyle/simple1" qsCatId="simple" csTypeId="urn:microsoft.com/office/officeart/2005/8/colors/accent1_2" csCatId="accent1" phldr="1"/>
      <dgm:spPr>
        <a:scene3d>
          <a:camera prst="orthographicFront"/>
          <a:lightRig rig="freezing" dir="t"/>
        </a:scene3d>
      </dgm:spPr>
      <dgm:t>
        <a:bodyPr/>
        <a:lstStyle/>
        <a:p>
          <a:endParaRPr lang="ro-RO"/>
        </a:p>
      </dgm:t>
    </dgm:pt>
    <dgm:pt modelId="{B5AC2D21-4C46-46F5-B319-F7A9C0C6A636}">
      <dgm:prSet custT="1"/>
      <dgm:spPr>
        <a:solidFill>
          <a:schemeClr val="accent5">
            <a:lumMod val="75000"/>
          </a:schemeClr>
        </a:solidFill>
      </dgm:spPr>
      <dgm:t>
        <a:bodyPr/>
        <a:lstStyle/>
        <a:p>
          <a:r>
            <a:rPr lang="ro-RO" sz="700" dirty="0">
              <a:latin typeface="Segoe UI" panose="020B0502040204020203" pitchFamily="34" charset="0"/>
              <a:cs typeface="Segoe UI" panose="020B0502040204020203" pitchFamily="34" charset="0"/>
            </a:rPr>
            <a:t>Identificarea Cauzelor de Baza</a:t>
          </a:r>
        </a:p>
      </dgm:t>
    </dgm:pt>
    <dgm:pt modelId="{FFA56621-7787-41B3-AF46-EF2412E96246}" type="parTrans" cxnId="{39A4F576-99DB-4C39-820A-91378DDF522C}">
      <dgm:prSet/>
      <dgm:spPr/>
      <dgm:t>
        <a:bodyPr/>
        <a:lstStyle/>
        <a:p>
          <a:endParaRPr lang="ro-RO" sz="700">
            <a:latin typeface="Segoe UI" panose="020B0502040204020203" pitchFamily="34" charset="0"/>
            <a:cs typeface="Segoe UI" panose="020B0502040204020203" pitchFamily="34" charset="0"/>
          </a:endParaRPr>
        </a:p>
      </dgm:t>
    </dgm:pt>
    <dgm:pt modelId="{76817FF7-CDD3-4866-9D70-DF88FBA28536}" type="sibTrans" cxnId="{39A4F576-99DB-4C39-820A-91378DDF522C}">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6EF6F5F6-6AB2-4FC5-8E0C-E2CE94A6EB2E}">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Înțelegerea Interdependențelor și Relațiilor</a:t>
          </a:r>
        </a:p>
      </dgm:t>
    </dgm:pt>
    <dgm:pt modelId="{EC2145E9-E5BB-48B6-9B1E-A416B293D56F}" type="parTrans" cxnId="{17EB2488-EB81-4EFB-89DD-85A422616668}">
      <dgm:prSet/>
      <dgm:spPr/>
      <dgm:t>
        <a:bodyPr/>
        <a:lstStyle/>
        <a:p>
          <a:endParaRPr lang="ro-RO" sz="700">
            <a:latin typeface="Segoe UI" panose="020B0502040204020203" pitchFamily="34" charset="0"/>
            <a:cs typeface="Segoe UI" panose="020B0502040204020203" pitchFamily="34" charset="0"/>
          </a:endParaRPr>
        </a:p>
      </dgm:t>
    </dgm:pt>
    <dgm:pt modelId="{986BFF60-CFE8-43C8-8FAF-671504BD2277}" type="sibTrans" cxnId="{17EB2488-EB81-4EFB-89DD-85A422616668}">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709FC5FF-F29F-4A29-80D5-D747FD6A51E8}">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Prioritizarea și Focusarea Eforturilor</a:t>
          </a:r>
        </a:p>
      </dgm:t>
    </dgm:pt>
    <dgm:pt modelId="{E584C0EC-748B-45C7-BF44-F7B43C08E3BA}" type="parTrans" cxnId="{0CD07056-2466-4170-8E01-AE2F58CAF770}">
      <dgm:prSet/>
      <dgm:spPr/>
      <dgm:t>
        <a:bodyPr/>
        <a:lstStyle/>
        <a:p>
          <a:endParaRPr lang="ro-RO" sz="700">
            <a:latin typeface="Segoe UI" panose="020B0502040204020203" pitchFamily="34" charset="0"/>
            <a:cs typeface="Segoe UI" panose="020B0502040204020203" pitchFamily="34" charset="0"/>
          </a:endParaRPr>
        </a:p>
      </dgm:t>
    </dgm:pt>
    <dgm:pt modelId="{6F6F1D14-4DBF-4E60-9729-E66E4E235703}" type="sibTrans" cxnId="{0CD07056-2466-4170-8E01-AE2F58CAF770}">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AD0AF64D-50BA-4957-B31E-64CB67042A0D}">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Prevenirea Recurenței</a:t>
          </a:r>
        </a:p>
      </dgm:t>
    </dgm:pt>
    <dgm:pt modelId="{29067F03-2346-4A23-9BF8-8164D29319EF}" type="parTrans" cxnId="{EACAA429-1059-4D68-A31D-BA68B3C36C45}">
      <dgm:prSet/>
      <dgm:spPr/>
      <dgm:t>
        <a:bodyPr/>
        <a:lstStyle/>
        <a:p>
          <a:endParaRPr lang="ro-RO" sz="700">
            <a:latin typeface="Segoe UI" panose="020B0502040204020203" pitchFamily="34" charset="0"/>
            <a:cs typeface="Segoe UI" panose="020B0502040204020203" pitchFamily="34" charset="0"/>
          </a:endParaRPr>
        </a:p>
      </dgm:t>
    </dgm:pt>
    <dgm:pt modelId="{66E23DB5-AE17-49D0-8734-3B1645412B14}" type="sibTrans" cxnId="{EACAA429-1059-4D68-A31D-BA68B3C36C45}">
      <dgm:prSet custT="1"/>
      <dgm:spPr>
        <a:solidFill>
          <a:schemeClr val="accent5">
            <a:lumMod val="60000"/>
            <a:lumOff val="40000"/>
          </a:schemeClr>
        </a:solidFill>
      </dgm:spPr>
      <dgm:t>
        <a:bodyPr/>
        <a:lstStyle/>
        <a:p>
          <a:endParaRPr lang="ro-RO" sz="700">
            <a:latin typeface="Segoe UI" panose="020B0502040204020203" pitchFamily="34" charset="0"/>
            <a:cs typeface="Segoe UI" panose="020B0502040204020203" pitchFamily="34" charset="0"/>
          </a:endParaRPr>
        </a:p>
      </dgm:t>
    </dgm:pt>
    <dgm:pt modelId="{FA36A0B7-C7A3-4CAB-8AAE-339C220CD75F}">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Promovarea Înțelegerii Colective și a Angajamentului</a:t>
          </a:r>
        </a:p>
      </dgm:t>
    </dgm:pt>
    <dgm:pt modelId="{D904D60D-73F1-41DA-80CB-109E506D883F}" type="parTrans" cxnId="{20701760-B7FA-4A6E-BBE7-44468A12BD0F}">
      <dgm:prSet/>
      <dgm:spPr/>
      <dgm:t>
        <a:bodyPr/>
        <a:lstStyle/>
        <a:p>
          <a:endParaRPr lang="ro-RO" sz="700">
            <a:latin typeface="Segoe UI" panose="020B0502040204020203" pitchFamily="34" charset="0"/>
            <a:cs typeface="Segoe UI" panose="020B0502040204020203" pitchFamily="34" charset="0"/>
          </a:endParaRPr>
        </a:p>
      </dgm:t>
    </dgm:pt>
    <dgm:pt modelId="{C407F07C-5EB5-476C-8FD3-67A80B717E32}" type="sibTrans" cxnId="{20701760-B7FA-4A6E-BBE7-44468A12BD0F}">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F5B806E1-D1C0-47DC-B039-4A66212B38AC}">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Îmbunătățirea Continuă a Proceselor</a:t>
          </a:r>
        </a:p>
      </dgm:t>
    </dgm:pt>
    <dgm:pt modelId="{3BE03030-B2F3-4453-ADB5-2A396058481D}" type="parTrans" cxnId="{152E405E-3C4E-4642-8644-7574B3B23E49}">
      <dgm:prSet/>
      <dgm:spPr/>
      <dgm:t>
        <a:bodyPr/>
        <a:lstStyle/>
        <a:p>
          <a:endParaRPr lang="ro-RO" sz="700">
            <a:latin typeface="Segoe UI" panose="020B0502040204020203" pitchFamily="34" charset="0"/>
            <a:cs typeface="Segoe UI" panose="020B0502040204020203" pitchFamily="34" charset="0"/>
          </a:endParaRPr>
        </a:p>
      </dgm:t>
    </dgm:pt>
    <dgm:pt modelId="{4F8EC73B-A45E-411F-AD29-5B015F8F9F49}" type="sibTrans" cxnId="{152E405E-3C4E-4642-8644-7574B3B23E49}">
      <dgm:prSet custT="1"/>
      <dgm:spPr>
        <a:solidFill>
          <a:schemeClr val="accent5">
            <a:lumMod val="60000"/>
            <a:lumOff val="40000"/>
          </a:schemeClr>
        </a:solidFill>
      </dgm:spPr>
      <dgm:t>
        <a:bodyPr/>
        <a:lstStyle/>
        <a:p>
          <a:endParaRPr lang="ro-RO" sz="700">
            <a:latin typeface="Segoe UI" panose="020B0502040204020203" pitchFamily="34" charset="0"/>
            <a:cs typeface="Segoe UI" panose="020B0502040204020203" pitchFamily="34" charset="0"/>
          </a:endParaRPr>
        </a:p>
      </dgm:t>
    </dgm:pt>
    <dgm:pt modelId="{105A0D02-E129-445E-A3AB-378DA23C947C}" type="pres">
      <dgm:prSet presAssocID="{0F9A3617-AE36-4BE4-909E-D89B28C4A69A}" presName="Name0" presStyleCnt="0">
        <dgm:presLayoutVars>
          <dgm:chMax/>
          <dgm:chPref/>
          <dgm:dir/>
          <dgm:animLvl val="lvl"/>
        </dgm:presLayoutVars>
      </dgm:prSet>
      <dgm:spPr/>
    </dgm:pt>
    <dgm:pt modelId="{5C5AC004-0BF5-4339-A3D4-2236FF62BD7E}" type="pres">
      <dgm:prSet presAssocID="{B5AC2D21-4C46-46F5-B319-F7A9C0C6A636}" presName="composite" presStyleCnt="0"/>
      <dgm:spPr/>
    </dgm:pt>
    <dgm:pt modelId="{D7B16F58-1335-4392-ABFE-B52C1693DAF0}" type="pres">
      <dgm:prSet presAssocID="{B5AC2D21-4C46-46F5-B319-F7A9C0C6A636}" presName="Parent1" presStyleLbl="node1" presStyleIdx="0" presStyleCnt="12">
        <dgm:presLayoutVars>
          <dgm:chMax val="1"/>
          <dgm:chPref val="1"/>
          <dgm:bulletEnabled val="1"/>
        </dgm:presLayoutVars>
      </dgm:prSet>
      <dgm:spPr/>
    </dgm:pt>
    <dgm:pt modelId="{D4C0D855-A087-4AE2-A04B-28E62AC59E73}" type="pres">
      <dgm:prSet presAssocID="{B5AC2D21-4C46-46F5-B319-F7A9C0C6A636}" presName="Childtext1" presStyleLbl="revTx" presStyleIdx="0" presStyleCnt="6">
        <dgm:presLayoutVars>
          <dgm:chMax val="0"/>
          <dgm:chPref val="0"/>
          <dgm:bulletEnabled val="1"/>
        </dgm:presLayoutVars>
      </dgm:prSet>
      <dgm:spPr/>
    </dgm:pt>
    <dgm:pt modelId="{3AF81E95-5976-4B0A-B63F-C53DE03CF3A5}" type="pres">
      <dgm:prSet presAssocID="{B5AC2D21-4C46-46F5-B319-F7A9C0C6A636}" presName="BalanceSpacing" presStyleCnt="0"/>
      <dgm:spPr/>
    </dgm:pt>
    <dgm:pt modelId="{48139E16-6C7E-4250-BED7-43C9A6B36D01}" type="pres">
      <dgm:prSet presAssocID="{B5AC2D21-4C46-46F5-B319-F7A9C0C6A636}" presName="BalanceSpacing1" presStyleCnt="0"/>
      <dgm:spPr/>
    </dgm:pt>
    <dgm:pt modelId="{5E8E190B-7048-4C18-9769-FF2DAC8FC7DE}" type="pres">
      <dgm:prSet presAssocID="{76817FF7-CDD3-4866-9D70-DF88FBA28536}" presName="Accent1Text" presStyleLbl="node1" presStyleIdx="1" presStyleCnt="12"/>
      <dgm:spPr/>
    </dgm:pt>
    <dgm:pt modelId="{02323783-5CEB-4FE6-BB5A-DCF1CFD9AE8E}" type="pres">
      <dgm:prSet presAssocID="{76817FF7-CDD3-4866-9D70-DF88FBA28536}" presName="spaceBetweenRectangles" presStyleCnt="0"/>
      <dgm:spPr/>
    </dgm:pt>
    <dgm:pt modelId="{8F037DA8-5F4D-407B-8F88-917177E010B0}" type="pres">
      <dgm:prSet presAssocID="{6EF6F5F6-6AB2-4FC5-8E0C-E2CE94A6EB2E}" presName="composite" presStyleCnt="0"/>
      <dgm:spPr/>
    </dgm:pt>
    <dgm:pt modelId="{CB302725-3F37-48EF-8A7C-D2E70AEF215D}" type="pres">
      <dgm:prSet presAssocID="{6EF6F5F6-6AB2-4FC5-8E0C-E2CE94A6EB2E}" presName="Parent1" presStyleLbl="node1" presStyleIdx="2" presStyleCnt="12">
        <dgm:presLayoutVars>
          <dgm:chMax val="1"/>
          <dgm:chPref val="1"/>
          <dgm:bulletEnabled val="1"/>
        </dgm:presLayoutVars>
      </dgm:prSet>
      <dgm:spPr/>
    </dgm:pt>
    <dgm:pt modelId="{FA62B7BA-FF71-4FE2-88B0-B65114FEBD5B}" type="pres">
      <dgm:prSet presAssocID="{6EF6F5F6-6AB2-4FC5-8E0C-E2CE94A6EB2E}" presName="Childtext1" presStyleLbl="revTx" presStyleIdx="1" presStyleCnt="6">
        <dgm:presLayoutVars>
          <dgm:chMax val="0"/>
          <dgm:chPref val="0"/>
          <dgm:bulletEnabled val="1"/>
        </dgm:presLayoutVars>
      </dgm:prSet>
      <dgm:spPr/>
    </dgm:pt>
    <dgm:pt modelId="{7A017AB7-1458-4FD9-A67B-0A9F63C3DF8E}" type="pres">
      <dgm:prSet presAssocID="{6EF6F5F6-6AB2-4FC5-8E0C-E2CE94A6EB2E}" presName="BalanceSpacing" presStyleCnt="0"/>
      <dgm:spPr/>
    </dgm:pt>
    <dgm:pt modelId="{6B13C843-17A6-4383-B8CF-608E13196EF6}" type="pres">
      <dgm:prSet presAssocID="{6EF6F5F6-6AB2-4FC5-8E0C-E2CE94A6EB2E}" presName="BalanceSpacing1" presStyleCnt="0"/>
      <dgm:spPr/>
    </dgm:pt>
    <dgm:pt modelId="{B6269A62-E94A-4953-AC1D-30BE27522916}" type="pres">
      <dgm:prSet presAssocID="{986BFF60-CFE8-43C8-8FAF-671504BD2277}" presName="Accent1Text" presStyleLbl="node1" presStyleIdx="3" presStyleCnt="12"/>
      <dgm:spPr/>
    </dgm:pt>
    <dgm:pt modelId="{E014B539-5297-4F8F-9C43-E696BC5C7213}" type="pres">
      <dgm:prSet presAssocID="{986BFF60-CFE8-43C8-8FAF-671504BD2277}" presName="spaceBetweenRectangles" presStyleCnt="0"/>
      <dgm:spPr/>
    </dgm:pt>
    <dgm:pt modelId="{FC775FC2-13E0-432E-A99C-31D7FAE60616}" type="pres">
      <dgm:prSet presAssocID="{709FC5FF-F29F-4A29-80D5-D747FD6A51E8}" presName="composite" presStyleCnt="0"/>
      <dgm:spPr/>
    </dgm:pt>
    <dgm:pt modelId="{3C82F34F-3681-4611-A308-0BB6D927A60F}" type="pres">
      <dgm:prSet presAssocID="{709FC5FF-F29F-4A29-80D5-D747FD6A51E8}" presName="Parent1" presStyleLbl="node1" presStyleIdx="4" presStyleCnt="12">
        <dgm:presLayoutVars>
          <dgm:chMax val="1"/>
          <dgm:chPref val="1"/>
          <dgm:bulletEnabled val="1"/>
        </dgm:presLayoutVars>
      </dgm:prSet>
      <dgm:spPr/>
    </dgm:pt>
    <dgm:pt modelId="{20D11195-7E76-42D7-934C-1B974A32CE77}" type="pres">
      <dgm:prSet presAssocID="{709FC5FF-F29F-4A29-80D5-D747FD6A51E8}" presName="Childtext1" presStyleLbl="revTx" presStyleIdx="2" presStyleCnt="6">
        <dgm:presLayoutVars>
          <dgm:chMax val="0"/>
          <dgm:chPref val="0"/>
          <dgm:bulletEnabled val="1"/>
        </dgm:presLayoutVars>
      </dgm:prSet>
      <dgm:spPr/>
    </dgm:pt>
    <dgm:pt modelId="{23ABEBDF-DA5F-4B6D-B1AD-683E232B847D}" type="pres">
      <dgm:prSet presAssocID="{709FC5FF-F29F-4A29-80D5-D747FD6A51E8}" presName="BalanceSpacing" presStyleCnt="0"/>
      <dgm:spPr/>
    </dgm:pt>
    <dgm:pt modelId="{9AE010A4-2D30-4292-9453-351A25EEF612}" type="pres">
      <dgm:prSet presAssocID="{709FC5FF-F29F-4A29-80D5-D747FD6A51E8}" presName="BalanceSpacing1" presStyleCnt="0"/>
      <dgm:spPr/>
    </dgm:pt>
    <dgm:pt modelId="{B4F92E67-B5B6-4466-8115-4A5835BAE291}" type="pres">
      <dgm:prSet presAssocID="{6F6F1D14-4DBF-4E60-9729-E66E4E235703}" presName="Accent1Text" presStyleLbl="node1" presStyleIdx="5" presStyleCnt="12"/>
      <dgm:spPr/>
    </dgm:pt>
    <dgm:pt modelId="{324C5E75-5CDA-401F-A556-26F12C3CC235}" type="pres">
      <dgm:prSet presAssocID="{6F6F1D14-4DBF-4E60-9729-E66E4E235703}" presName="spaceBetweenRectangles" presStyleCnt="0"/>
      <dgm:spPr/>
    </dgm:pt>
    <dgm:pt modelId="{01D97031-003A-4EF0-B7D9-5C8838FC40E4}" type="pres">
      <dgm:prSet presAssocID="{AD0AF64D-50BA-4957-B31E-64CB67042A0D}" presName="composite" presStyleCnt="0"/>
      <dgm:spPr/>
    </dgm:pt>
    <dgm:pt modelId="{28FA79AD-8595-4978-8DDA-909F632C4457}" type="pres">
      <dgm:prSet presAssocID="{AD0AF64D-50BA-4957-B31E-64CB67042A0D}" presName="Parent1" presStyleLbl="node1" presStyleIdx="6" presStyleCnt="12">
        <dgm:presLayoutVars>
          <dgm:chMax val="1"/>
          <dgm:chPref val="1"/>
          <dgm:bulletEnabled val="1"/>
        </dgm:presLayoutVars>
      </dgm:prSet>
      <dgm:spPr/>
    </dgm:pt>
    <dgm:pt modelId="{0BC8BB74-0842-4CD5-B6DF-83F13EABC168}" type="pres">
      <dgm:prSet presAssocID="{AD0AF64D-50BA-4957-B31E-64CB67042A0D}" presName="Childtext1" presStyleLbl="revTx" presStyleIdx="3" presStyleCnt="6">
        <dgm:presLayoutVars>
          <dgm:chMax val="0"/>
          <dgm:chPref val="0"/>
          <dgm:bulletEnabled val="1"/>
        </dgm:presLayoutVars>
      </dgm:prSet>
      <dgm:spPr/>
    </dgm:pt>
    <dgm:pt modelId="{80A08405-85D9-4DD3-AB00-298F0DAD27BF}" type="pres">
      <dgm:prSet presAssocID="{AD0AF64D-50BA-4957-B31E-64CB67042A0D}" presName="BalanceSpacing" presStyleCnt="0"/>
      <dgm:spPr/>
    </dgm:pt>
    <dgm:pt modelId="{3C2A2C31-E8C8-4A38-8D8D-F095A4D6F383}" type="pres">
      <dgm:prSet presAssocID="{AD0AF64D-50BA-4957-B31E-64CB67042A0D}" presName="BalanceSpacing1" presStyleCnt="0"/>
      <dgm:spPr/>
    </dgm:pt>
    <dgm:pt modelId="{4E952061-5A20-4EA0-A231-960DCAF4D865}" type="pres">
      <dgm:prSet presAssocID="{66E23DB5-AE17-49D0-8734-3B1645412B14}" presName="Accent1Text" presStyleLbl="node1" presStyleIdx="7" presStyleCnt="12"/>
      <dgm:spPr/>
    </dgm:pt>
    <dgm:pt modelId="{DFF1A42D-A4F6-4612-8FE4-5B3AF87C0F36}" type="pres">
      <dgm:prSet presAssocID="{66E23DB5-AE17-49D0-8734-3B1645412B14}" presName="spaceBetweenRectangles" presStyleCnt="0"/>
      <dgm:spPr/>
    </dgm:pt>
    <dgm:pt modelId="{98458480-DC48-46D8-A579-37EF61DE300E}" type="pres">
      <dgm:prSet presAssocID="{FA36A0B7-C7A3-4CAB-8AAE-339C220CD75F}" presName="composite" presStyleCnt="0"/>
      <dgm:spPr/>
    </dgm:pt>
    <dgm:pt modelId="{574AA462-67AE-41F5-9A6D-046B95133369}" type="pres">
      <dgm:prSet presAssocID="{FA36A0B7-C7A3-4CAB-8AAE-339C220CD75F}" presName="Parent1" presStyleLbl="node1" presStyleIdx="8" presStyleCnt="12">
        <dgm:presLayoutVars>
          <dgm:chMax val="1"/>
          <dgm:chPref val="1"/>
          <dgm:bulletEnabled val="1"/>
        </dgm:presLayoutVars>
      </dgm:prSet>
      <dgm:spPr/>
    </dgm:pt>
    <dgm:pt modelId="{3BCADFD6-6201-4F34-82AE-0FC35A1F9E2F}" type="pres">
      <dgm:prSet presAssocID="{FA36A0B7-C7A3-4CAB-8AAE-339C220CD75F}" presName="Childtext1" presStyleLbl="revTx" presStyleIdx="4" presStyleCnt="6">
        <dgm:presLayoutVars>
          <dgm:chMax val="0"/>
          <dgm:chPref val="0"/>
          <dgm:bulletEnabled val="1"/>
        </dgm:presLayoutVars>
      </dgm:prSet>
      <dgm:spPr/>
    </dgm:pt>
    <dgm:pt modelId="{4E6970B9-C457-4A06-AED6-070DA500A435}" type="pres">
      <dgm:prSet presAssocID="{FA36A0B7-C7A3-4CAB-8AAE-339C220CD75F}" presName="BalanceSpacing" presStyleCnt="0"/>
      <dgm:spPr/>
    </dgm:pt>
    <dgm:pt modelId="{2B5D1B08-F5E2-41A3-A6B3-199F14582B46}" type="pres">
      <dgm:prSet presAssocID="{FA36A0B7-C7A3-4CAB-8AAE-339C220CD75F}" presName="BalanceSpacing1" presStyleCnt="0"/>
      <dgm:spPr/>
    </dgm:pt>
    <dgm:pt modelId="{B0A6971A-8D7F-42D9-9D40-70CD63C25121}" type="pres">
      <dgm:prSet presAssocID="{C407F07C-5EB5-476C-8FD3-67A80B717E32}" presName="Accent1Text" presStyleLbl="node1" presStyleIdx="9" presStyleCnt="12"/>
      <dgm:spPr/>
    </dgm:pt>
    <dgm:pt modelId="{E32C5028-4FED-4133-92D1-38B739ABDE82}" type="pres">
      <dgm:prSet presAssocID="{C407F07C-5EB5-476C-8FD3-67A80B717E32}" presName="spaceBetweenRectangles" presStyleCnt="0"/>
      <dgm:spPr/>
    </dgm:pt>
    <dgm:pt modelId="{03B5DBEE-A247-4699-8F7A-282622053DB8}" type="pres">
      <dgm:prSet presAssocID="{F5B806E1-D1C0-47DC-B039-4A66212B38AC}" presName="composite" presStyleCnt="0"/>
      <dgm:spPr/>
    </dgm:pt>
    <dgm:pt modelId="{2B07BF59-D0AF-4EAF-8029-C278B20946B3}" type="pres">
      <dgm:prSet presAssocID="{F5B806E1-D1C0-47DC-B039-4A66212B38AC}" presName="Parent1" presStyleLbl="node1" presStyleIdx="10" presStyleCnt="12">
        <dgm:presLayoutVars>
          <dgm:chMax val="1"/>
          <dgm:chPref val="1"/>
          <dgm:bulletEnabled val="1"/>
        </dgm:presLayoutVars>
      </dgm:prSet>
      <dgm:spPr/>
    </dgm:pt>
    <dgm:pt modelId="{9A332C4F-B74B-41E6-8AD9-51D9088F47B8}" type="pres">
      <dgm:prSet presAssocID="{F5B806E1-D1C0-47DC-B039-4A66212B38AC}" presName="Childtext1" presStyleLbl="revTx" presStyleIdx="5" presStyleCnt="6">
        <dgm:presLayoutVars>
          <dgm:chMax val="0"/>
          <dgm:chPref val="0"/>
          <dgm:bulletEnabled val="1"/>
        </dgm:presLayoutVars>
      </dgm:prSet>
      <dgm:spPr/>
    </dgm:pt>
    <dgm:pt modelId="{6FBA860C-023C-4617-B2AB-0534F5350156}" type="pres">
      <dgm:prSet presAssocID="{F5B806E1-D1C0-47DC-B039-4A66212B38AC}" presName="BalanceSpacing" presStyleCnt="0"/>
      <dgm:spPr/>
    </dgm:pt>
    <dgm:pt modelId="{C70AE7EC-E2F8-44B4-A426-FC736228B9E0}" type="pres">
      <dgm:prSet presAssocID="{F5B806E1-D1C0-47DC-B039-4A66212B38AC}" presName="BalanceSpacing1" presStyleCnt="0"/>
      <dgm:spPr/>
    </dgm:pt>
    <dgm:pt modelId="{D65CBE53-E6DC-4030-9504-7081BCCA1AD9}" type="pres">
      <dgm:prSet presAssocID="{4F8EC73B-A45E-411F-AD29-5B015F8F9F49}" presName="Accent1Text" presStyleLbl="node1" presStyleIdx="11" presStyleCnt="12"/>
      <dgm:spPr/>
    </dgm:pt>
  </dgm:ptLst>
  <dgm:cxnLst>
    <dgm:cxn modelId="{DE415903-9FB1-4CE0-A253-7A05129B1186}" type="presOf" srcId="{B5AC2D21-4C46-46F5-B319-F7A9C0C6A636}" destId="{D7B16F58-1335-4392-ABFE-B52C1693DAF0}" srcOrd="0" destOrd="0" presId="urn:microsoft.com/office/officeart/2008/layout/AlternatingHexagons"/>
    <dgm:cxn modelId="{A752F118-D8A6-4544-B991-EC16BFCFD7F2}" type="presOf" srcId="{6F6F1D14-4DBF-4E60-9729-E66E4E235703}" destId="{B4F92E67-B5B6-4466-8115-4A5835BAE291}" srcOrd="0" destOrd="0" presId="urn:microsoft.com/office/officeart/2008/layout/AlternatingHexagons"/>
    <dgm:cxn modelId="{1FFC201A-2CE9-46E5-9930-31A49D29D6A5}" type="presOf" srcId="{FA36A0B7-C7A3-4CAB-8AAE-339C220CD75F}" destId="{574AA462-67AE-41F5-9A6D-046B95133369}" srcOrd="0" destOrd="0" presId="urn:microsoft.com/office/officeart/2008/layout/AlternatingHexagons"/>
    <dgm:cxn modelId="{9997FB1D-1145-4426-B920-37979A5FEDD1}" type="presOf" srcId="{66E23DB5-AE17-49D0-8734-3B1645412B14}" destId="{4E952061-5A20-4EA0-A231-960DCAF4D865}" srcOrd="0" destOrd="0" presId="urn:microsoft.com/office/officeart/2008/layout/AlternatingHexagons"/>
    <dgm:cxn modelId="{DC256A27-BD20-4A3D-BC68-70BA66D6C8EF}" type="presOf" srcId="{6EF6F5F6-6AB2-4FC5-8E0C-E2CE94A6EB2E}" destId="{CB302725-3F37-48EF-8A7C-D2E70AEF215D}" srcOrd="0" destOrd="0" presId="urn:microsoft.com/office/officeart/2008/layout/AlternatingHexagons"/>
    <dgm:cxn modelId="{EACAA429-1059-4D68-A31D-BA68B3C36C45}" srcId="{0F9A3617-AE36-4BE4-909E-D89B28C4A69A}" destId="{AD0AF64D-50BA-4957-B31E-64CB67042A0D}" srcOrd="3" destOrd="0" parTransId="{29067F03-2346-4A23-9BF8-8164D29319EF}" sibTransId="{66E23DB5-AE17-49D0-8734-3B1645412B14}"/>
    <dgm:cxn modelId="{D233472B-6F8F-4AB8-AC67-5A3A23F5D268}" type="presOf" srcId="{4F8EC73B-A45E-411F-AD29-5B015F8F9F49}" destId="{D65CBE53-E6DC-4030-9504-7081BCCA1AD9}" srcOrd="0" destOrd="0" presId="urn:microsoft.com/office/officeart/2008/layout/AlternatingHexagons"/>
    <dgm:cxn modelId="{4136783A-4F20-4AAB-A943-3070798A136F}" type="presOf" srcId="{709FC5FF-F29F-4A29-80D5-D747FD6A51E8}" destId="{3C82F34F-3681-4611-A308-0BB6D927A60F}" srcOrd="0" destOrd="0" presId="urn:microsoft.com/office/officeart/2008/layout/AlternatingHexagons"/>
    <dgm:cxn modelId="{152E405E-3C4E-4642-8644-7574B3B23E49}" srcId="{0F9A3617-AE36-4BE4-909E-D89B28C4A69A}" destId="{F5B806E1-D1C0-47DC-B039-4A66212B38AC}" srcOrd="5" destOrd="0" parTransId="{3BE03030-B2F3-4453-ADB5-2A396058481D}" sibTransId="{4F8EC73B-A45E-411F-AD29-5B015F8F9F49}"/>
    <dgm:cxn modelId="{20701760-B7FA-4A6E-BBE7-44468A12BD0F}" srcId="{0F9A3617-AE36-4BE4-909E-D89B28C4A69A}" destId="{FA36A0B7-C7A3-4CAB-8AAE-339C220CD75F}" srcOrd="4" destOrd="0" parTransId="{D904D60D-73F1-41DA-80CB-109E506D883F}" sibTransId="{C407F07C-5EB5-476C-8FD3-67A80B717E32}"/>
    <dgm:cxn modelId="{DA4D2A44-63B7-4A11-A2D2-0898C8C773C1}" type="presOf" srcId="{F5B806E1-D1C0-47DC-B039-4A66212B38AC}" destId="{2B07BF59-D0AF-4EAF-8029-C278B20946B3}" srcOrd="0" destOrd="0" presId="urn:microsoft.com/office/officeart/2008/layout/AlternatingHexagons"/>
    <dgm:cxn modelId="{CB6FE86F-6C43-4865-A9CD-3F50BB3B451E}" type="presOf" srcId="{C407F07C-5EB5-476C-8FD3-67A80B717E32}" destId="{B0A6971A-8D7F-42D9-9D40-70CD63C25121}" srcOrd="0" destOrd="0" presId="urn:microsoft.com/office/officeart/2008/layout/AlternatingHexagons"/>
    <dgm:cxn modelId="{6A68F255-1E23-4B33-9777-32970ED346F3}" type="presOf" srcId="{76817FF7-CDD3-4866-9D70-DF88FBA28536}" destId="{5E8E190B-7048-4C18-9769-FF2DAC8FC7DE}" srcOrd="0" destOrd="0" presId="urn:microsoft.com/office/officeart/2008/layout/AlternatingHexagons"/>
    <dgm:cxn modelId="{0CD07056-2466-4170-8E01-AE2F58CAF770}" srcId="{0F9A3617-AE36-4BE4-909E-D89B28C4A69A}" destId="{709FC5FF-F29F-4A29-80D5-D747FD6A51E8}" srcOrd="2" destOrd="0" parTransId="{E584C0EC-748B-45C7-BF44-F7B43C08E3BA}" sibTransId="{6F6F1D14-4DBF-4E60-9729-E66E4E235703}"/>
    <dgm:cxn modelId="{39A4F576-99DB-4C39-820A-91378DDF522C}" srcId="{0F9A3617-AE36-4BE4-909E-D89B28C4A69A}" destId="{B5AC2D21-4C46-46F5-B319-F7A9C0C6A636}" srcOrd="0" destOrd="0" parTransId="{FFA56621-7787-41B3-AF46-EF2412E96246}" sibTransId="{76817FF7-CDD3-4866-9D70-DF88FBA28536}"/>
    <dgm:cxn modelId="{17EB2488-EB81-4EFB-89DD-85A422616668}" srcId="{0F9A3617-AE36-4BE4-909E-D89B28C4A69A}" destId="{6EF6F5F6-6AB2-4FC5-8E0C-E2CE94A6EB2E}" srcOrd="1" destOrd="0" parTransId="{EC2145E9-E5BB-48B6-9B1E-A416B293D56F}" sibTransId="{986BFF60-CFE8-43C8-8FAF-671504BD2277}"/>
    <dgm:cxn modelId="{15B7968B-74C0-4A3E-A854-BD592CDCA8C7}" type="presOf" srcId="{0F9A3617-AE36-4BE4-909E-D89B28C4A69A}" destId="{105A0D02-E129-445E-A3AB-378DA23C947C}" srcOrd="0" destOrd="0" presId="urn:microsoft.com/office/officeart/2008/layout/AlternatingHexagons"/>
    <dgm:cxn modelId="{8983768E-146E-49A5-AB37-14C6CDDD8218}" type="presOf" srcId="{986BFF60-CFE8-43C8-8FAF-671504BD2277}" destId="{B6269A62-E94A-4953-AC1D-30BE27522916}" srcOrd="0" destOrd="0" presId="urn:microsoft.com/office/officeart/2008/layout/AlternatingHexagons"/>
    <dgm:cxn modelId="{D0731E96-1E0E-4825-8AAD-3E3833988876}" type="presOf" srcId="{AD0AF64D-50BA-4957-B31E-64CB67042A0D}" destId="{28FA79AD-8595-4978-8DDA-909F632C4457}" srcOrd="0" destOrd="0" presId="urn:microsoft.com/office/officeart/2008/layout/AlternatingHexagons"/>
    <dgm:cxn modelId="{98835F5C-9C41-4E79-B074-4ABF88AAFC05}" type="presParOf" srcId="{105A0D02-E129-445E-A3AB-378DA23C947C}" destId="{5C5AC004-0BF5-4339-A3D4-2236FF62BD7E}" srcOrd="0" destOrd="0" presId="urn:microsoft.com/office/officeart/2008/layout/AlternatingHexagons"/>
    <dgm:cxn modelId="{BDF4F1FB-7EE9-4A61-9318-9DBE1FE97CE3}" type="presParOf" srcId="{5C5AC004-0BF5-4339-A3D4-2236FF62BD7E}" destId="{D7B16F58-1335-4392-ABFE-B52C1693DAF0}" srcOrd="0" destOrd="0" presId="urn:microsoft.com/office/officeart/2008/layout/AlternatingHexagons"/>
    <dgm:cxn modelId="{71101B15-D1D2-41AE-B2C1-D9371277F282}" type="presParOf" srcId="{5C5AC004-0BF5-4339-A3D4-2236FF62BD7E}" destId="{D4C0D855-A087-4AE2-A04B-28E62AC59E73}" srcOrd="1" destOrd="0" presId="urn:microsoft.com/office/officeart/2008/layout/AlternatingHexagons"/>
    <dgm:cxn modelId="{88C2D8FA-5F58-4145-A4E1-8D50A0D5E64A}" type="presParOf" srcId="{5C5AC004-0BF5-4339-A3D4-2236FF62BD7E}" destId="{3AF81E95-5976-4B0A-B63F-C53DE03CF3A5}" srcOrd="2" destOrd="0" presId="urn:microsoft.com/office/officeart/2008/layout/AlternatingHexagons"/>
    <dgm:cxn modelId="{AF44B32B-5AF6-4EC5-A045-41265FC77773}" type="presParOf" srcId="{5C5AC004-0BF5-4339-A3D4-2236FF62BD7E}" destId="{48139E16-6C7E-4250-BED7-43C9A6B36D01}" srcOrd="3" destOrd="0" presId="urn:microsoft.com/office/officeart/2008/layout/AlternatingHexagons"/>
    <dgm:cxn modelId="{6C478650-42A8-4A98-88D0-6152A541E16E}" type="presParOf" srcId="{5C5AC004-0BF5-4339-A3D4-2236FF62BD7E}" destId="{5E8E190B-7048-4C18-9769-FF2DAC8FC7DE}" srcOrd="4" destOrd="0" presId="urn:microsoft.com/office/officeart/2008/layout/AlternatingHexagons"/>
    <dgm:cxn modelId="{6BDEA41A-8C7F-43D2-81AB-A9699C5F9472}" type="presParOf" srcId="{105A0D02-E129-445E-A3AB-378DA23C947C}" destId="{02323783-5CEB-4FE6-BB5A-DCF1CFD9AE8E}" srcOrd="1" destOrd="0" presId="urn:microsoft.com/office/officeart/2008/layout/AlternatingHexagons"/>
    <dgm:cxn modelId="{BDDCB5B9-D7BF-40D7-963F-021AAC51B0E8}" type="presParOf" srcId="{105A0D02-E129-445E-A3AB-378DA23C947C}" destId="{8F037DA8-5F4D-407B-8F88-917177E010B0}" srcOrd="2" destOrd="0" presId="urn:microsoft.com/office/officeart/2008/layout/AlternatingHexagons"/>
    <dgm:cxn modelId="{1CAD4D25-1EC6-44E9-9629-2D2980306C8A}" type="presParOf" srcId="{8F037DA8-5F4D-407B-8F88-917177E010B0}" destId="{CB302725-3F37-48EF-8A7C-D2E70AEF215D}" srcOrd="0" destOrd="0" presId="urn:microsoft.com/office/officeart/2008/layout/AlternatingHexagons"/>
    <dgm:cxn modelId="{C3B8074E-3B8D-4445-B045-D59D51361FAD}" type="presParOf" srcId="{8F037DA8-5F4D-407B-8F88-917177E010B0}" destId="{FA62B7BA-FF71-4FE2-88B0-B65114FEBD5B}" srcOrd="1" destOrd="0" presId="urn:microsoft.com/office/officeart/2008/layout/AlternatingHexagons"/>
    <dgm:cxn modelId="{C392C1D6-00E8-4EAD-B5AC-F024916A2028}" type="presParOf" srcId="{8F037DA8-5F4D-407B-8F88-917177E010B0}" destId="{7A017AB7-1458-4FD9-A67B-0A9F63C3DF8E}" srcOrd="2" destOrd="0" presId="urn:microsoft.com/office/officeart/2008/layout/AlternatingHexagons"/>
    <dgm:cxn modelId="{3E798EBA-B880-4DC6-9855-ED12198B7AE2}" type="presParOf" srcId="{8F037DA8-5F4D-407B-8F88-917177E010B0}" destId="{6B13C843-17A6-4383-B8CF-608E13196EF6}" srcOrd="3" destOrd="0" presId="urn:microsoft.com/office/officeart/2008/layout/AlternatingHexagons"/>
    <dgm:cxn modelId="{D6DCE033-CAB1-461C-9590-1D8842120B7E}" type="presParOf" srcId="{8F037DA8-5F4D-407B-8F88-917177E010B0}" destId="{B6269A62-E94A-4953-AC1D-30BE27522916}" srcOrd="4" destOrd="0" presId="urn:microsoft.com/office/officeart/2008/layout/AlternatingHexagons"/>
    <dgm:cxn modelId="{840424BE-D805-4DDE-B587-6DAFC703CB8C}" type="presParOf" srcId="{105A0D02-E129-445E-A3AB-378DA23C947C}" destId="{E014B539-5297-4F8F-9C43-E696BC5C7213}" srcOrd="3" destOrd="0" presId="urn:microsoft.com/office/officeart/2008/layout/AlternatingHexagons"/>
    <dgm:cxn modelId="{7BA956AB-61FE-4581-8F0D-0840673313EE}" type="presParOf" srcId="{105A0D02-E129-445E-A3AB-378DA23C947C}" destId="{FC775FC2-13E0-432E-A99C-31D7FAE60616}" srcOrd="4" destOrd="0" presId="urn:microsoft.com/office/officeart/2008/layout/AlternatingHexagons"/>
    <dgm:cxn modelId="{CC0B896D-50BA-47C1-8500-85C17B2A6E30}" type="presParOf" srcId="{FC775FC2-13E0-432E-A99C-31D7FAE60616}" destId="{3C82F34F-3681-4611-A308-0BB6D927A60F}" srcOrd="0" destOrd="0" presId="urn:microsoft.com/office/officeart/2008/layout/AlternatingHexagons"/>
    <dgm:cxn modelId="{1642DA0A-B82D-47D5-8E8A-46663CF5040C}" type="presParOf" srcId="{FC775FC2-13E0-432E-A99C-31D7FAE60616}" destId="{20D11195-7E76-42D7-934C-1B974A32CE77}" srcOrd="1" destOrd="0" presId="urn:microsoft.com/office/officeart/2008/layout/AlternatingHexagons"/>
    <dgm:cxn modelId="{C4B8526F-5A3A-4476-8F11-C56E1EA4CC9E}" type="presParOf" srcId="{FC775FC2-13E0-432E-A99C-31D7FAE60616}" destId="{23ABEBDF-DA5F-4B6D-B1AD-683E232B847D}" srcOrd="2" destOrd="0" presId="urn:microsoft.com/office/officeart/2008/layout/AlternatingHexagons"/>
    <dgm:cxn modelId="{59D37FCB-4065-443D-A67A-4978C9C79C37}" type="presParOf" srcId="{FC775FC2-13E0-432E-A99C-31D7FAE60616}" destId="{9AE010A4-2D30-4292-9453-351A25EEF612}" srcOrd="3" destOrd="0" presId="urn:microsoft.com/office/officeart/2008/layout/AlternatingHexagons"/>
    <dgm:cxn modelId="{56C8397D-F67F-418D-9218-F35AC0D46C90}" type="presParOf" srcId="{FC775FC2-13E0-432E-A99C-31D7FAE60616}" destId="{B4F92E67-B5B6-4466-8115-4A5835BAE291}" srcOrd="4" destOrd="0" presId="urn:microsoft.com/office/officeart/2008/layout/AlternatingHexagons"/>
    <dgm:cxn modelId="{001E02CF-FE6D-481F-BF41-305E2BDC7705}" type="presParOf" srcId="{105A0D02-E129-445E-A3AB-378DA23C947C}" destId="{324C5E75-5CDA-401F-A556-26F12C3CC235}" srcOrd="5" destOrd="0" presId="urn:microsoft.com/office/officeart/2008/layout/AlternatingHexagons"/>
    <dgm:cxn modelId="{ECD60282-1192-4469-B933-E17D3EBEA30C}" type="presParOf" srcId="{105A0D02-E129-445E-A3AB-378DA23C947C}" destId="{01D97031-003A-4EF0-B7D9-5C8838FC40E4}" srcOrd="6" destOrd="0" presId="urn:microsoft.com/office/officeart/2008/layout/AlternatingHexagons"/>
    <dgm:cxn modelId="{15B0011D-964E-4680-896F-00A745DFB9CF}" type="presParOf" srcId="{01D97031-003A-4EF0-B7D9-5C8838FC40E4}" destId="{28FA79AD-8595-4978-8DDA-909F632C4457}" srcOrd="0" destOrd="0" presId="urn:microsoft.com/office/officeart/2008/layout/AlternatingHexagons"/>
    <dgm:cxn modelId="{03C6E729-41FA-4D82-B22F-1A4D89C72F45}" type="presParOf" srcId="{01D97031-003A-4EF0-B7D9-5C8838FC40E4}" destId="{0BC8BB74-0842-4CD5-B6DF-83F13EABC168}" srcOrd="1" destOrd="0" presId="urn:microsoft.com/office/officeart/2008/layout/AlternatingHexagons"/>
    <dgm:cxn modelId="{7FBB5555-2E8F-4C22-B828-183551500648}" type="presParOf" srcId="{01D97031-003A-4EF0-B7D9-5C8838FC40E4}" destId="{80A08405-85D9-4DD3-AB00-298F0DAD27BF}" srcOrd="2" destOrd="0" presId="urn:microsoft.com/office/officeart/2008/layout/AlternatingHexagons"/>
    <dgm:cxn modelId="{EA8D0A1D-E1EF-4100-9D3E-208F235AFB92}" type="presParOf" srcId="{01D97031-003A-4EF0-B7D9-5C8838FC40E4}" destId="{3C2A2C31-E8C8-4A38-8D8D-F095A4D6F383}" srcOrd="3" destOrd="0" presId="urn:microsoft.com/office/officeart/2008/layout/AlternatingHexagons"/>
    <dgm:cxn modelId="{39E76AAF-BC50-4326-8C8A-557B516503F8}" type="presParOf" srcId="{01D97031-003A-4EF0-B7D9-5C8838FC40E4}" destId="{4E952061-5A20-4EA0-A231-960DCAF4D865}" srcOrd="4" destOrd="0" presId="urn:microsoft.com/office/officeart/2008/layout/AlternatingHexagons"/>
    <dgm:cxn modelId="{02671000-BBDF-4A97-8077-FEECB3CD2DE7}" type="presParOf" srcId="{105A0D02-E129-445E-A3AB-378DA23C947C}" destId="{DFF1A42D-A4F6-4612-8FE4-5B3AF87C0F36}" srcOrd="7" destOrd="0" presId="urn:microsoft.com/office/officeart/2008/layout/AlternatingHexagons"/>
    <dgm:cxn modelId="{D3EBC359-5DF0-49B0-9742-27B56B92A529}" type="presParOf" srcId="{105A0D02-E129-445E-A3AB-378DA23C947C}" destId="{98458480-DC48-46D8-A579-37EF61DE300E}" srcOrd="8" destOrd="0" presId="urn:microsoft.com/office/officeart/2008/layout/AlternatingHexagons"/>
    <dgm:cxn modelId="{F6C098EB-B0FF-4B4A-B1D7-979A6CAEC4A7}" type="presParOf" srcId="{98458480-DC48-46D8-A579-37EF61DE300E}" destId="{574AA462-67AE-41F5-9A6D-046B95133369}" srcOrd="0" destOrd="0" presId="urn:microsoft.com/office/officeart/2008/layout/AlternatingHexagons"/>
    <dgm:cxn modelId="{C00A9DB3-E2F5-4B21-B780-D167A14D75A6}" type="presParOf" srcId="{98458480-DC48-46D8-A579-37EF61DE300E}" destId="{3BCADFD6-6201-4F34-82AE-0FC35A1F9E2F}" srcOrd="1" destOrd="0" presId="urn:microsoft.com/office/officeart/2008/layout/AlternatingHexagons"/>
    <dgm:cxn modelId="{97A290EC-8B48-4799-8973-26EFA396C139}" type="presParOf" srcId="{98458480-DC48-46D8-A579-37EF61DE300E}" destId="{4E6970B9-C457-4A06-AED6-070DA500A435}" srcOrd="2" destOrd="0" presId="urn:microsoft.com/office/officeart/2008/layout/AlternatingHexagons"/>
    <dgm:cxn modelId="{40C83E75-D3FF-4CED-8DCF-FDD6D4325709}" type="presParOf" srcId="{98458480-DC48-46D8-A579-37EF61DE300E}" destId="{2B5D1B08-F5E2-41A3-A6B3-199F14582B46}" srcOrd="3" destOrd="0" presId="urn:microsoft.com/office/officeart/2008/layout/AlternatingHexagons"/>
    <dgm:cxn modelId="{8919EAC8-572A-40EF-B65B-9E7C3978B0CA}" type="presParOf" srcId="{98458480-DC48-46D8-A579-37EF61DE300E}" destId="{B0A6971A-8D7F-42D9-9D40-70CD63C25121}" srcOrd="4" destOrd="0" presId="urn:microsoft.com/office/officeart/2008/layout/AlternatingHexagons"/>
    <dgm:cxn modelId="{6B4CCF6D-374C-48F3-A929-93B4075142EB}" type="presParOf" srcId="{105A0D02-E129-445E-A3AB-378DA23C947C}" destId="{E32C5028-4FED-4133-92D1-38B739ABDE82}" srcOrd="9" destOrd="0" presId="urn:microsoft.com/office/officeart/2008/layout/AlternatingHexagons"/>
    <dgm:cxn modelId="{92759BB3-B3EC-4DB6-BEB3-52203DE40966}" type="presParOf" srcId="{105A0D02-E129-445E-A3AB-378DA23C947C}" destId="{03B5DBEE-A247-4699-8F7A-282622053DB8}" srcOrd="10" destOrd="0" presId="urn:microsoft.com/office/officeart/2008/layout/AlternatingHexagons"/>
    <dgm:cxn modelId="{01D020EF-96DB-4E80-BCF4-E28DD7813F7D}" type="presParOf" srcId="{03B5DBEE-A247-4699-8F7A-282622053DB8}" destId="{2B07BF59-D0AF-4EAF-8029-C278B20946B3}" srcOrd="0" destOrd="0" presId="urn:microsoft.com/office/officeart/2008/layout/AlternatingHexagons"/>
    <dgm:cxn modelId="{B6DE28D3-EEC2-4885-8628-5CA67C00B1A7}" type="presParOf" srcId="{03B5DBEE-A247-4699-8F7A-282622053DB8}" destId="{9A332C4F-B74B-41E6-8AD9-51D9088F47B8}" srcOrd="1" destOrd="0" presId="urn:microsoft.com/office/officeart/2008/layout/AlternatingHexagons"/>
    <dgm:cxn modelId="{FDA0EE07-238D-40E8-B088-B00843AD2A14}" type="presParOf" srcId="{03B5DBEE-A247-4699-8F7A-282622053DB8}" destId="{6FBA860C-023C-4617-B2AB-0534F5350156}" srcOrd="2" destOrd="0" presId="urn:microsoft.com/office/officeart/2008/layout/AlternatingHexagons"/>
    <dgm:cxn modelId="{B3EEFCC0-9660-447C-86C5-9CF4C527BCE0}" type="presParOf" srcId="{03B5DBEE-A247-4699-8F7A-282622053DB8}" destId="{C70AE7EC-E2F8-44B4-A426-FC736228B9E0}" srcOrd="3" destOrd="0" presId="urn:microsoft.com/office/officeart/2008/layout/AlternatingHexagons"/>
    <dgm:cxn modelId="{19468230-2537-44D7-AD1F-97FE006BABAC}" type="presParOf" srcId="{03B5DBEE-A247-4699-8F7A-282622053DB8}" destId="{D65CBE53-E6DC-4030-9504-7081BCCA1AD9}" srcOrd="4" destOrd="0" presId="urn:microsoft.com/office/officeart/2008/layout/AlternatingHexagons"/>
  </dgm:cxnLst>
  <dgm:bg>
    <a:solidFill>
      <a:schemeClr val="bg1"/>
    </a:solidFill>
    <a:effectLst>
      <a:glow rad="63500">
        <a:schemeClr val="accent1">
          <a:alpha val="40000"/>
        </a:schemeClr>
      </a:glow>
    </a:effectLst>
  </dgm:bg>
  <dgm:whole>
    <a:ln w="19050">
      <a:solidFill>
        <a:schemeClr val="tx1"/>
      </a:solidFill>
    </a:ln>
    <a:effectLst/>
  </dgm:whole>
  <dgm:extLst>
    <a:ext uri="http://schemas.microsoft.com/office/drawing/2008/diagram">
      <dsp:dataModelExt xmlns:dsp="http://schemas.microsoft.com/office/drawing/2008/diagram" relId="rId12"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6B5F01A-4378-46CC-9270-3C4305461AE4}" type="doc">
      <dgm:prSet loTypeId="urn:microsoft.com/office/officeart/2008/layout/VerticalCircleList" loCatId="list" qsTypeId="urn:microsoft.com/office/officeart/2005/8/quickstyle/simple3" qsCatId="simple" csTypeId="urn:microsoft.com/office/officeart/2005/8/colors/accent1_2" csCatId="accent1" phldr="1"/>
      <dgm:spPr/>
      <dgm:t>
        <a:bodyPr/>
        <a:lstStyle/>
        <a:p>
          <a:endParaRPr lang="ro-RO"/>
        </a:p>
      </dgm:t>
    </dgm:pt>
    <dgm:pt modelId="{92EBFFC0-61CE-49AB-B5C7-225F473E3B59}">
      <dgm:prSet custT="1"/>
      <dgm:spPr/>
      <dgm:t>
        <a:bodyPr/>
        <a:lstStyle/>
        <a:p>
          <a:r>
            <a:rPr lang="ro-RO" sz="1200" dirty="0">
              <a:latin typeface="Segoe UI" panose="020B0502040204020203" pitchFamily="34" charset="0"/>
              <a:cs typeface="Segoe UI" panose="020B0502040204020203" pitchFamily="34" charset="0"/>
            </a:rPr>
            <a:t>În cadrul Metodologiei QRQC (Quick Response Quality Control), pasul 2, cunoscut și ca </a:t>
          </a:r>
          <a:r>
            <a:rPr lang="ro-RO" sz="1200" b="1" dirty="0">
              <a:latin typeface="Segoe UI" panose="020B0502040204020203" pitchFamily="34" charset="0"/>
              <a:cs typeface="Segoe UI" panose="020B0502040204020203" pitchFamily="34" charset="0"/>
            </a:rPr>
            <a:t>Analiza Cauzelor de Bază</a:t>
          </a:r>
          <a:r>
            <a:rPr lang="en-US" sz="1200" b="1" dirty="0">
              <a:latin typeface="Segoe UI" panose="020B0502040204020203" pitchFamily="34" charset="0"/>
              <a:cs typeface="Segoe UI" panose="020B0502040204020203" pitchFamily="34" charset="0"/>
            </a:rPr>
            <a:t> (Root Cause </a:t>
          </a:r>
          <a:r>
            <a:rPr lang="en-US" sz="1200" b="1" dirty="0" err="1">
              <a:latin typeface="Segoe UI" panose="020B0502040204020203" pitchFamily="34" charset="0"/>
              <a:cs typeface="Segoe UI" panose="020B0502040204020203" pitchFamily="34" charset="0"/>
            </a:rPr>
            <a:t>Analisys</a:t>
          </a:r>
          <a:r>
            <a:rPr lang="en-US" sz="1200" b="1" dirty="0">
              <a:latin typeface="Segoe UI" panose="020B0502040204020203" pitchFamily="34" charset="0"/>
              <a:cs typeface="Segoe UI" panose="020B0502040204020203" pitchFamily="34" charset="0"/>
            </a:rPr>
            <a:t>)</a:t>
          </a:r>
          <a:r>
            <a:rPr lang="ro-RO" sz="1200" b="1" dirty="0">
              <a:latin typeface="Segoe UI" panose="020B0502040204020203" pitchFamily="34" charset="0"/>
              <a:cs typeface="Segoe UI" panose="020B0502040204020203" pitchFamily="34" charset="0"/>
            </a:rPr>
            <a:t> sau Analiza Ishikawa</a:t>
          </a:r>
          <a:r>
            <a:rPr lang="ro-RO" sz="1200" dirty="0">
              <a:latin typeface="Segoe UI" panose="020B0502040204020203" pitchFamily="34" charset="0"/>
              <a:cs typeface="Segoe UI" panose="020B0502040204020203" pitchFamily="34" charset="0"/>
            </a:rPr>
            <a:t>, ocupă o poziție centrală în procesul de rezolvare a problemelor și de îmbunătățire continuă. Această etapă este crucială </a:t>
          </a:r>
          <a:r>
            <a:rPr lang="ro-RO" sz="1400" dirty="0">
              <a:latin typeface="Segoe UI" panose="020B0502040204020203" pitchFamily="34" charset="0"/>
              <a:cs typeface="Segoe UI" panose="020B0502040204020203" pitchFamily="34" charset="0"/>
            </a:rPr>
            <a:t>pentru</a:t>
          </a:r>
          <a:r>
            <a:rPr lang="ro-RO" sz="1200" dirty="0">
              <a:latin typeface="Segoe UI" panose="020B0502040204020203" pitchFamily="34" charset="0"/>
              <a:cs typeface="Segoe UI" panose="020B0502040204020203" pitchFamily="34" charset="0"/>
            </a:rPr>
            <a:t> identificarea și înțelegerea cauzelor fundamentale ale unei probleme, punând bazele pentru implementarea de soluții eficiente și preventive</a:t>
          </a:r>
        </a:p>
      </dgm:t>
    </dgm:pt>
    <dgm:pt modelId="{4FF5FCFF-E793-43D9-BEF1-AFC689220EBE}" type="parTrans" cxnId="{D307D95C-9355-449A-A0A6-1CA2C499C5F6}">
      <dgm:prSet/>
      <dgm:spPr/>
      <dgm:t>
        <a:bodyPr/>
        <a:lstStyle/>
        <a:p>
          <a:endParaRPr lang="ro-RO" sz="1200">
            <a:latin typeface="Segoe UI" panose="020B0502040204020203" pitchFamily="34" charset="0"/>
            <a:cs typeface="Segoe UI" panose="020B0502040204020203" pitchFamily="34" charset="0"/>
          </a:endParaRPr>
        </a:p>
      </dgm:t>
    </dgm:pt>
    <dgm:pt modelId="{39A6B891-60A6-41D2-9138-5BA3052C73D5}" type="sibTrans" cxnId="{D307D95C-9355-449A-A0A6-1CA2C499C5F6}">
      <dgm:prSet/>
      <dgm:spPr/>
      <dgm:t>
        <a:bodyPr/>
        <a:lstStyle/>
        <a:p>
          <a:endParaRPr lang="ro-RO" sz="1200">
            <a:latin typeface="Segoe UI" panose="020B0502040204020203" pitchFamily="34" charset="0"/>
            <a:cs typeface="Segoe UI" panose="020B0502040204020203" pitchFamily="34" charset="0"/>
          </a:endParaRPr>
        </a:p>
      </dgm:t>
    </dgm:pt>
    <dgm:pt modelId="{49EA68DF-ED66-4829-ACC7-61E3FB42D26A}">
      <dgm:prSet custT="1"/>
      <dgm:spPr/>
      <dgm:t>
        <a:bodyPr/>
        <a:lstStyle/>
        <a:p>
          <a:r>
            <a:rPr lang="ro-RO" sz="1200" dirty="0">
              <a:latin typeface="Segoe UI" panose="020B0502040204020203" pitchFamily="34" charset="0"/>
              <a:cs typeface="Segoe UI" panose="020B0502040204020203" pitchFamily="34" charset="0"/>
            </a:rPr>
            <a:t>În concluzie, Analiza Cauzelor de Bază (Ishikawa) reprezintă o etapă esențială în cadrul Metodologiei QRQC, deoarece oferă baza pentru identificarea și rezolvarea eficientă a problemelor. Prin identificarea cauzelor de bază, prioritizarea eforturilor, prevenirea recurenței problemelor și promovarea îmbunătățirii continue, această etapă </a:t>
          </a:r>
          <a:r>
            <a:rPr lang="ro-RO" sz="1400" dirty="0">
              <a:latin typeface="Segoe UI" panose="020B0502040204020203" pitchFamily="34" charset="0"/>
              <a:cs typeface="Segoe UI" panose="020B0502040204020203" pitchFamily="34" charset="0"/>
            </a:rPr>
            <a:t>contribuie</a:t>
          </a:r>
          <a:r>
            <a:rPr lang="ro-RO" sz="1200" dirty="0">
              <a:latin typeface="Segoe UI" panose="020B0502040204020203" pitchFamily="34" charset="0"/>
              <a:cs typeface="Segoe UI" panose="020B0502040204020203" pitchFamily="34" charset="0"/>
            </a:rPr>
            <a:t> la creșterea calității, eficienței și durabilității proceselor și a produselor în cadrul organizațiilor.</a:t>
          </a:r>
        </a:p>
      </dgm:t>
    </dgm:pt>
    <dgm:pt modelId="{0D6FD5F7-3666-400F-AF14-5C09037F5B2B}" type="parTrans" cxnId="{CE4F2C52-17E9-4530-AC2F-DEBDFFEABEA9}">
      <dgm:prSet/>
      <dgm:spPr/>
      <dgm:t>
        <a:bodyPr/>
        <a:lstStyle/>
        <a:p>
          <a:endParaRPr lang="ro-RO" sz="1200">
            <a:latin typeface="Segoe UI" panose="020B0502040204020203" pitchFamily="34" charset="0"/>
            <a:cs typeface="Segoe UI" panose="020B0502040204020203" pitchFamily="34" charset="0"/>
          </a:endParaRPr>
        </a:p>
      </dgm:t>
    </dgm:pt>
    <dgm:pt modelId="{12D481F3-356C-4E08-987A-E2AD866828C9}" type="sibTrans" cxnId="{CE4F2C52-17E9-4530-AC2F-DEBDFFEABEA9}">
      <dgm:prSet/>
      <dgm:spPr/>
      <dgm:t>
        <a:bodyPr/>
        <a:lstStyle/>
        <a:p>
          <a:endParaRPr lang="ro-RO" sz="1200">
            <a:latin typeface="Segoe UI" panose="020B0502040204020203" pitchFamily="34" charset="0"/>
            <a:cs typeface="Segoe UI" panose="020B0502040204020203" pitchFamily="34" charset="0"/>
          </a:endParaRPr>
        </a:p>
      </dgm:t>
    </dgm:pt>
    <dgm:pt modelId="{B4F768E4-6D8E-4ABE-AE77-87D6A1A0DD0F}">
      <dgm:prSet custT="1"/>
      <dgm:spPr/>
      <dgm:t>
        <a:bodyPr/>
        <a:lstStyle/>
        <a:p>
          <a:r>
            <a:rPr lang="ro-RO" sz="1200" dirty="0">
              <a:latin typeface="Segoe UI" panose="020B0502040204020203" pitchFamily="34" charset="0"/>
              <a:cs typeface="Segoe UI" panose="020B0502040204020203" pitchFamily="34" charset="0"/>
            </a:rPr>
            <a:t>Prin utilizarea unei diagrame </a:t>
          </a:r>
          <a:r>
            <a:rPr lang="ro-RO" sz="1200" b="1" dirty="0">
              <a:latin typeface="Segoe UI" panose="020B0502040204020203" pitchFamily="34" charset="0"/>
              <a:cs typeface="Segoe UI" panose="020B0502040204020203" pitchFamily="34" charset="0"/>
            </a:rPr>
            <a:t>Ishikawa</a:t>
          </a:r>
          <a:r>
            <a:rPr lang="ro-RO" sz="1200" dirty="0">
              <a:latin typeface="Segoe UI" panose="020B0502040204020203" pitchFamily="34" charset="0"/>
              <a:cs typeface="Segoe UI" panose="020B0502040204020203" pitchFamily="34" charset="0"/>
            </a:rPr>
            <a:t>, echipele pot organiza și vizualiza în mod clar factorii care contribuie la o problemă și pot identifica cauzele de bază care necesită investigație și abordare. Această metodă structurată ajută la luarea deciziilor informate și la dezvoltarea de soluții eficiente pentru îmbunătățirea proceselor și a calității produselor.</a:t>
          </a:r>
        </a:p>
      </dgm:t>
    </dgm:pt>
    <dgm:pt modelId="{7B24CA9B-B7F2-4F91-A23B-BD0A1EF7ED57}" type="parTrans" cxnId="{63B20CC7-9AE9-4C7B-BA6A-9CDBD0A11801}">
      <dgm:prSet/>
      <dgm:spPr/>
      <dgm:t>
        <a:bodyPr/>
        <a:lstStyle/>
        <a:p>
          <a:endParaRPr lang="ro-RO"/>
        </a:p>
      </dgm:t>
    </dgm:pt>
    <dgm:pt modelId="{68FC8090-689F-4D02-8066-54E2B9FB982C}" type="sibTrans" cxnId="{63B20CC7-9AE9-4C7B-BA6A-9CDBD0A11801}">
      <dgm:prSet/>
      <dgm:spPr/>
      <dgm:t>
        <a:bodyPr/>
        <a:lstStyle/>
        <a:p>
          <a:endParaRPr lang="ro-RO"/>
        </a:p>
      </dgm:t>
    </dgm:pt>
    <dgm:pt modelId="{2305DEFC-8813-4523-9627-198A9CE83963}" type="pres">
      <dgm:prSet presAssocID="{96B5F01A-4378-46CC-9270-3C4305461AE4}" presName="Name0" presStyleCnt="0">
        <dgm:presLayoutVars>
          <dgm:dir/>
        </dgm:presLayoutVars>
      </dgm:prSet>
      <dgm:spPr/>
    </dgm:pt>
    <dgm:pt modelId="{530A951E-95A1-49B8-89FC-FFC281AFF865}" type="pres">
      <dgm:prSet presAssocID="{92EBFFC0-61CE-49AB-B5C7-225F473E3B59}" presName="noChildren" presStyleCnt="0"/>
      <dgm:spPr/>
    </dgm:pt>
    <dgm:pt modelId="{B0C85AA3-1757-49FA-8B8F-41CBE300114B}" type="pres">
      <dgm:prSet presAssocID="{92EBFFC0-61CE-49AB-B5C7-225F473E3B59}" presName="gap" presStyleCnt="0"/>
      <dgm:spPr/>
    </dgm:pt>
    <dgm:pt modelId="{51BDFE54-4A5B-44F4-AD22-946A39D5E2C0}" type="pres">
      <dgm:prSet presAssocID="{92EBFFC0-61CE-49AB-B5C7-225F473E3B59}" presName="medCircle2" presStyleLbl="vennNode1" presStyleIdx="0" presStyleCnt="3"/>
      <dgm:spPr>
        <a:solidFill>
          <a:schemeClr val="accent6">
            <a:lumMod val="40000"/>
            <a:lumOff val="60000"/>
          </a:schemeClr>
        </a:solidFill>
      </dgm:spPr>
    </dgm:pt>
    <dgm:pt modelId="{F53C1A82-34CB-45CB-A468-AC0AD6B51411}" type="pres">
      <dgm:prSet presAssocID="{92EBFFC0-61CE-49AB-B5C7-225F473E3B59}" presName="txLvlOnly1" presStyleLbl="revTx" presStyleIdx="0" presStyleCnt="3"/>
      <dgm:spPr/>
    </dgm:pt>
    <dgm:pt modelId="{251CE663-C05D-4BCA-9426-F10CF1A1B790}" type="pres">
      <dgm:prSet presAssocID="{49EA68DF-ED66-4829-ACC7-61E3FB42D26A}" presName="noChildren" presStyleCnt="0"/>
      <dgm:spPr/>
    </dgm:pt>
    <dgm:pt modelId="{CDC629D5-0737-431D-B02E-875C76540601}" type="pres">
      <dgm:prSet presAssocID="{49EA68DF-ED66-4829-ACC7-61E3FB42D26A}" presName="gap" presStyleCnt="0"/>
      <dgm:spPr/>
    </dgm:pt>
    <dgm:pt modelId="{7032770D-362B-441F-97D0-224C43E2BD1E}" type="pres">
      <dgm:prSet presAssocID="{49EA68DF-ED66-4829-ACC7-61E3FB42D26A}" presName="medCircle2" presStyleLbl="vennNode1" presStyleIdx="1" presStyleCnt="3"/>
      <dgm:spPr>
        <a:solidFill>
          <a:schemeClr val="accent5">
            <a:lumMod val="40000"/>
            <a:lumOff val="60000"/>
          </a:schemeClr>
        </a:solidFill>
      </dgm:spPr>
    </dgm:pt>
    <dgm:pt modelId="{202421EB-B2A9-497F-A547-B8F4E4159DC6}" type="pres">
      <dgm:prSet presAssocID="{49EA68DF-ED66-4829-ACC7-61E3FB42D26A}" presName="txLvlOnly1" presStyleLbl="revTx" presStyleIdx="1" presStyleCnt="3"/>
      <dgm:spPr/>
    </dgm:pt>
    <dgm:pt modelId="{84F92FCA-9BDC-40BD-B23B-F13FDBE91674}" type="pres">
      <dgm:prSet presAssocID="{B4F768E4-6D8E-4ABE-AE77-87D6A1A0DD0F}" presName="noChildren" presStyleCnt="0"/>
      <dgm:spPr/>
    </dgm:pt>
    <dgm:pt modelId="{B6B0EE9A-90A1-43B8-860F-E5E20C8FDF6C}" type="pres">
      <dgm:prSet presAssocID="{B4F768E4-6D8E-4ABE-AE77-87D6A1A0DD0F}" presName="gap" presStyleCnt="0"/>
      <dgm:spPr/>
    </dgm:pt>
    <dgm:pt modelId="{A5FA7E2C-8BE3-4140-8A95-1686FDBD18F5}" type="pres">
      <dgm:prSet presAssocID="{B4F768E4-6D8E-4ABE-AE77-87D6A1A0DD0F}" presName="medCircle2" presStyleLbl="vennNode1" presStyleIdx="2" presStyleCnt="3"/>
      <dgm:spPr>
        <a:solidFill>
          <a:schemeClr val="accent4">
            <a:lumMod val="40000"/>
            <a:lumOff val="60000"/>
          </a:schemeClr>
        </a:solidFill>
      </dgm:spPr>
    </dgm:pt>
    <dgm:pt modelId="{1F3D0CAF-816F-4310-B186-92F7F273E1C4}" type="pres">
      <dgm:prSet presAssocID="{B4F768E4-6D8E-4ABE-AE77-87D6A1A0DD0F}" presName="txLvlOnly1" presStyleLbl="revTx" presStyleIdx="2" presStyleCnt="3"/>
      <dgm:spPr/>
    </dgm:pt>
  </dgm:ptLst>
  <dgm:cxnLst>
    <dgm:cxn modelId="{39758533-A891-412D-8C5E-E41B7C4D34C2}" type="presOf" srcId="{96B5F01A-4378-46CC-9270-3C4305461AE4}" destId="{2305DEFC-8813-4523-9627-198A9CE83963}" srcOrd="0" destOrd="0" presId="urn:microsoft.com/office/officeart/2008/layout/VerticalCircleList"/>
    <dgm:cxn modelId="{82C4A938-1DA8-4889-83E1-44245FCB991A}" type="presOf" srcId="{B4F768E4-6D8E-4ABE-AE77-87D6A1A0DD0F}" destId="{1F3D0CAF-816F-4310-B186-92F7F273E1C4}" srcOrd="0" destOrd="0" presId="urn:microsoft.com/office/officeart/2008/layout/VerticalCircleList"/>
    <dgm:cxn modelId="{D307D95C-9355-449A-A0A6-1CA2C499C5F6}" srcId="{96B5F01A-4378-46CC-9270-3C4305461AE4}" destId="{92EBFFC0-61CE-49AB-B5C7-225F473E3B59}" srcOrd="0" destOrd="0" parTransId="{4FF5FCFF-E793-43D9-BEF1-AFC689220EBE}" sibTransId="{39A6B891-60A6-41D2-9138-5BA3052C73D5}"/>
    <dgm:cxn modelId="{9E5CEC5C-E48B-4AFF-95D9-E839F33B6AFD}" type="presOf" srcId="{92EBFFC0-61CE-49AB-B5C7-225F473E3B59}" destId="{F53C1A82-34CB-45CB-A468-AC0AD6B51411}" srcOrd="0" destOrd="0" presId="urn:microsoft.com/office/officeart/2008/layout/VerticalCircleList"/>
    <dgm:cxn modelId="{CE4F2C52-17E9-4530-AC2F-DEBDFFEABEA9}" srcId="{96B5F01A-4378-46CC-9270-3C4305461AE4}" destId="{49EA68DF-ED66-4829-ACC7-61E3FB42D26A}" srcOrd="1" destOrd="0" parTransId="{0D6FD5F7-3666-400F-AF14-5C09037F5B2B}" sibTransId="{12D481F3-356C-4E08-987A-E2AD866828C9}"/>
    <dgm:cxn modelId="{9D5BB2AB-3A56-4023-8E64-B7731E0AAFA7}" type="presOf" srcId="{49EA68DF-ED66-4829-ACC7-61E3FB42D26A}" destId="{202421EB-B2A9-497F-A547-B8F4E4159DC6}" srcOrd="0" destOrd="0" presId="urn:microsoft.com/office/officeart/2008/layout/VerticalCircleList"/>
    <dgm:cxn modelId="{63B20CC7-9AE9-4C7B-BA6A-9CDBD0A11801}" srcId="{96B5F01A-4378-46CC-9270-3C4305461AE4}" destId="{B4F768E4-6D8E-4ABE-AE77-87D6A1A0DD0F}" srcOrd="2" destOrd="0" parTransId="{7B24CA9B-B7F2-4F91-A23B-BD0A1EF7ED57}" sibTransId="{68FC8090-689F-4D02-8066-54E2B9FB982C}"/>
    <dgm:cxn modelId="{D2BCEF29-4E54-409D-989F-3DA721C070BE}" type="presParOf" srcId="{2305DEFC-8813-4523-9627-198A9CE83963}" destId="{530A951E-95A1-49B8-89FC-FFC281AFF865}" srcOrd="0" destOrd="0" presId="urn:microsoft.com/office/officeart/2008/layout/VerticalCircleList"/>
    <dgm:cxn modelId="{549B722F-9B40-4A5D-B685-71E4F30E6062}" type="presParOf" srcId="{530A951E-95A1-49B8-89FC-FFC281AFF865}" destId="{B0C85AA3-1757-49FA-8B8F-41CBE300114B}" srcOrd="0" destOrd="0" presId="urn:microsoft.com/office/officeart/2008/layout/VerticalCircleList"/>
    <dgm:cxn modelId="{59B682D5-AABB-47D1-B632-A5AA971986EE}" type="presParOf" srcId="{530A951E-95A1-49B8-89FC-FFC281AFF865}" destId="{51BDFE54-4A5B-44F4-AD22-946A39D5E2C0}" srcOrd="1" destOrd="0" presId="urn:microsoft.com/office/officeart/2008/layout/VerticalCircleList"/>
    <dgm:cxn modelId="{AEF83D67-7689-45D0-AE26-3536AB8053AA}" type="presParOf" srcId="{530A951E-95A1-49B8-89FC-FFC281AFF865}" destId="{F53C1A82-34CB-45CB-A468-AC0AD6B51411}" srcOrd="2" destOrd="0" presId="urn:microsoft.com/office/officeart/2008/layout/VerticalCircleList"/>
    <dgm:cxn modelId="{50D3FD88-1507-476E-AD5B-8D699498DC44}" type="presParOf" srcId="{2305DEFC-8813-4523-9627-198A9CE83963}" destId="{251CE663-C05D-4BCA-9426-F10CF1A1B790}" srcOrd="1" destOrd="0" presId="urn:microsoft.com/office/officeart/2008/layout/VerticalCircleList"/>
    <dgm:cxn modelId="{B25C1A85-DE00-45DB-928C-C01F2AE4F175}" type="presParOf" srcId="{251CE663-C05D-4BCA-9426-F10CF1A1B790}" destId="{CDC629D5-0737-431D-B02E-875C76540601}" srcOrd="0" destOrd="0" presId="urn:microsoft.com/office/officeart/2008/layout/VerticalCircleList"/>
    <dgm:cxn modelId="{B4D626D1-7043-4E16-8FCB-5258045CB181}" type="presParOf" srcId="{251CE663-C05D-4BCA-9426-F10CF1A1B790}" destId="{7032770D-362B-441F-97D0-224C43E2BD1E}" srcOrd="1" destOrd="0" presId="urn:microsoft.com/office/officeart/2008/layout/VerticalCircleList"/>
    <dgm:cxn modelId="{ABA1CC49-859C-4A7A-888E-630FA98542D7}" type="presParOf" srcId="{251CE663-C05D-4BCA-9426-F10CF1A1B790}" destId="{202421EB-B2A9-497F-A547-B8F4E4159DC6}" srcOrd="2" destOrd="0" presId="urn:microsoft.com/office/officeart/2008/layout/VerticalCircleList"/>
    <dgm:cxn modelId="{FE043611-7850-4FF6-A1DB-FCC5E004FBBD}" type="presParOf" srcId="{2305DEFC-8813-4523-9627-198A9CE83963}" destId="{84F92FCA-9BDC-40BD-B23B-F13FDBE91674}" srcOrd="2" destOrd="0" presId="urn:microsoft.com/office/officeart/2008/layout/VerticalCircleList"/>
    <dgm:cxn modelId="{79D507E8-DE4A-44C2-A0AB-21F1E1132929}" type="presParOf" srcId="{84F92FCA-9BDC-40BD-B23B-F13FDBE91674}" destId="{B6B0EE9A-90A1-43B8-860F-E5E20C8FDF6C}" srcOrd="0" destOrd="0" presId="urn:microsoft.com/office/officeart/2008/layout/VerticalCircleList"/>
    <dgm:cxn modelId="{D14E531D-6FE5-4903-AD57-6D4433E97595}" type="presParOf" srcId="{84F92FCA-9BDC-40BD-B23B-F13FDBE91674}" destId="{A5FA7E2C-8BE3-4140-8A95-1686FDBD18F5}" srcOrd="1" destOrd="0" presId="urn:microsoft.com/office/officeart/2008/layout/VerticalCircleList"/>
    <dgm:cxn modelId="{8110873F-A369-47F3-AA59-4605841C2A73}" type="presParOf" srcId="{84F92FCA-9BDC-40BD-B23B-F13FDBE91674}" destId="{1F3D0CAF-816F-4310-B186-92F7F273E1C4}" srcOrd="2" destOrd="0" presId="urn:microsoft.com/office/officeart/2008/layout/Vertical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F9A3617-AE36-4BE4-909E-D89B28C4A69A}" type="doc">
      <dgm:prSet loTypeId="urn:microsoft.com/office/officeart/2008/layout/AlternatingHexagons" loCatId="list" qsTypeId="urn:microsoft.com/office/officeart/2005/8/quickstyle/simple1" qsCatId="simple" csTypeId="urn:microsoft.com/office/officeart/2005/8/colors/accent1_2" csCatId="accent1" phldr="1"/>
      <dgm:spPr>
        <a:scene3d>
          <a:camera prst="orthographicFront"/>
          <a:lightRig rig="freezing" dir="t"/>
        </a:scene3d>
      </dgm:spPr>
      <dgm:t>
        <a:bodyPr/>
        <a:lstStyle/>
        <a:p>
          <a:endParaRPr lang="ro-RO"/>
        </a:p>
      </dgm:t>
    </dgm:pt>
    <dgm:pt modelId="{B5AC2D21-4C46-46F5-B319-F7A9C0C6A636}">
      <dgm:prSet custT="1"/>
      <dgm:spPr>
        <a:solidFill>
          <a:schemeClr val="accent5">
            <a:lumMod val="75000"/>
          </a:schemeClr>
        </a:solidFill>
      </dgm:spPr>
      <dgm:t>
        <a:bodyPr/>
        <a:lstStyle/>
        <a:p>
          <a:r>
            <a:rPr lang="ro-RO" sz="700" dirty="0">
              <a:latin typeface="Segoe UI" panose="020B0502040204020203" pitchFamily="34" charset="0"/>
              <a:cs typeface="Segoe UI" panose="020B0502040204020203" pitchFamily="34" charset="0"/>
            </a:rPr>
            <a:t>Identificarea Cauzelor de Baza</a:t>
          </a:r>
        </a:p>
      </dgm:t>
    </dgm:pt>
    <dgm:pt modelId="{FFA56621-7787-41B3-AF46-EF2412E96246}" type="parTrans" cxnId="{39A4F576-99DB-4C39-820A-91378DDF522C}">
      <dgm:prSet/>
      <dgm:spPr/>
      <dgm:t>
        <a:bodyPr/>
        <a:lstStyle/>
        <a:p>
          <a:endParaRPr lang="ro-RO" sz="700">
            <a:latin typeface="Segoe UI" panose="020B0502040204020203" pitchFamily="34" charset="0"/>
            <a:cs typeface="Segoe UI" panose="020B0502040204020203" pitchFamily="34" charset="0"/>
          </a:endParaRPr>
        </a:p>
      </dgm:t>
    </dgm:pt>
    <dgm:pt modelId="{76817FF7-CDD3-4866-9D70-DF88FBA28536}" type="sibTrans" cxnId="{39A4F576-99DB-4C39-820A-91378DDF522C}">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6EF6F5F6-6AB2-4FC5-8E0C-E2CE94A6EB2E}">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Înțelegerea Interdependențelor și Relațiilor</a:t>
          </a:r>
        </a:p>
      </dgm:t>
    </dgm:pt>
    <dgm:pt modelId="{EC2145E9-E5BB-48B6-9B1E-A416B293D56F}" type="parTrans" cxnId="{17EB2488-EB81-4EFB-89DD-85A422616668}">
      <dgm:prSet/>
      <dgm:spPr/>
      <dgm:t>
        <a:bodyPr/>
        <a:lstStyle/>
        <a:p>
          <a:endParaRPr lang="ro-RO" sz="700">
            <a:latin typeface="Segoe UI" panose="020B0502040204020203" pitchFamily="34" charset="0"/>
            <a:cs typeface="Segoe UI" panose="020B0502040204020203" pitchFamily="34" charset="0"/>
          </a:endParaRPr>
        </a:p>
      </dgm:t>
    </dgm:pt>
    <dgm:pt modelId="{986BFF60-CFE8-43C8-8FAF-671504BD2277}" type="sibTrans" cxnId="{17EB2488-EB81-4EFB-89DD-85A422616668}">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709FC5FF-F29F-4A29-80D5-D747FD6A51E8}">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Prioritizarea și Focusarea Eforturilor</a:t>
          </a:r>
        </a:p>
      </dgm:t>
    </dgm:pt>
    <dgm:pt modelId="{E584C0EC-748B-45C7-BF44-F7B43C08E3BA}" type="parTrans" cxnId="{0CD07056-2466-4170-8E01-AE2F58CAF770}">
      <dgm:prSet/>
      <dgm:spPr/>
      <dgm:t>
        <a:bodyPr/>
        <a:lstStyle/>
        <a:p>
          <a:endParaRPr lang="ro-RO" sz="700">
            <a:latin typeface="Segoe UI" panose="020B0502040204020203" pitchFamily="34" charset="0"/>
            <a:cs typeface="Segoe UI" panose="020B0502040204020203" pitchFamily="34" charset="0"/>
          </a:endParaRPr>
        </a:p>
      </dgm:t>
    </dgm:pt>
    <dgm:pt modelId="{6F6F1D14-4DBF-4E60-9729-E66E4E235703}" type="sibTrans" cxnId="{0CD07056-2466-4170-8E01-AE2F58CAF770}">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AD0AF64D-50BA-4957-B31E-64CB67042A0D}">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Prevenirea Recurenței</a:t>
          </a:r>
        </a:p>
      </dgm:t>
    </dgm:pt>
    <dgm:pt modelId="{29067F03-2346-4A23-9BF8-8164D29319EF}" type="parTrans" cxnId="{EACAA429-1059-4D68-A31D-BA68B3C36C45}">
      <dgm:prSet/>
      <dgm:spPr/>
      <dgm:t>
        <a:bodyPr/>
        <a:lstStyle/>
        <a:p>
          <a:endParaRPr lang="ro-RO" sz="700">
            <a:latin typeface="Segoe UI" panose="020B0502040204020203" pitchFamily="34" charset="0"/>
            <a:cs typeface="Segoe UI" panose="020B0502040204020203" pitchFamily="34" charset="0"/>
          </a:endParaRPr>
        </a:p>
      </dgm:t>
    </dgm:pt>
    <dgm:pt modelId="{66E23DB5-AE17-49D0-8734-3B1645412B14}" type="sibTrans" cxnId="{EACAA429-1059-4D68-A31D-BA68B3C36C45}">
      <dgm:prSet custT="1"/>
      <dgm:spPr>
        <a:solidFill>
          <a:schemeClr val="accent5">
            <a:lumMod val="60000"/>
            <a:lumOff val="40000"/>
          </a:schemeClr>
        </a:solidFill>
      </dgm:spPr>
      <dgm:t>
        <a:bodyPr/>
        <a:lstStyle/>
        <a:p>
          <a:endParaRPr lang="ro-RO" sz="700">
            <a:latin typeface="Segoe UI" panose="020B0502040204020203" pitchFamily="34" charset="0"/>
            <a:cs typeface="Segoe UI" panose="020B0502040204020203" pitchFamily="34" charset="0"/>
          </a:endParaRPr>
        </a:p>
      </dgm:t>
    </dgm:pt>
    <dgm:pt modelId="{FA36A0B7-C7A3-4CAB-8AAE-339C220CD75F}">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Promovarea Înțelegerii Colective și a Angajamentului</a:t>
          </a:r>
        </a:p>
      </dgm:t>
    </dgm:pt>
    <dgm:pt modelId="{D904D60D-73F1-41DA-80CB-109E506D883F}" type="parTrans" cxnId="{20701760-B7FA-4A6E-BBE7-44468A12BD0F}">
      <dgm:prSet/>
      <dgm:spPr/>
      <dgm:t>
        <a:bodyPr/>
        <a:lstStyle/>
        <a:p>
          <a:endParaRPr lang="ro-RO" sz="700">
            <a:latin typeface="Segoe UI" panose="020B0502040204020203" pitchFamily="34" charset="0"/>
            <a:cs typeface="Segoe UI" panose="020B0502040204020203" pitchFamily="34" charset="0"/>
          </a:endParaRPr>
        </a:p>
      </dgm:t>
    </dgm:pt>
    <dgm:pt modelId="{C407F07C-5EB5-476C-8FD3-67A80B717E32}" type="sibTrans" cxnId="{20701760-B7FA-4A6E-BBE7-44468A12BD0F}">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F5B806E1-D1C0-47DC-B039-4A66212B38AC}">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Îmbunătățirea Continuă a Proceselor</a:t>
          </a:r>
        </a:p>
      </dgm:t>
    </dgm:pt>
    <dgm:pt modelId="{3BE03030-B2F3-4453-ADB5-2A396058481D}" type="parTrans" cxnId="{152E405E-3C4E-4642-8644-7574B3B23E49}">
      <dgm:prSet/>
      <dgm:spPr/>
      <dgm:t>
        <a:bodyPr/>
        <a:lstStyle/>
        <a:p>
          <a:endParaRPr lang="ro-RO" sz="700">
            <a:latin typeface="Segoe UI" panose="020B0502040204020203" pitchFamily="34" charset="0"/>
            <a:cs typeface="Segoe UI" panose="020B0502040204020203" pitchFamily="34" charset="0"/>
          </a:endParaRPr>
        </a:p>
      </dgm:t>
    </dgm:pt>
    <dgm:pt modelId="{4F8EC73B-A45E-411F-AD29-5B015F8F9F49}" type="sibTrans" cxnId="{152E405E-3C4E-4642-8644-7574B3B23E49}">
      <dgm:prSet custT="1"/>
      <dgm:spPr>
        <a:solidFill>
          <a:schemeClr val="accent5">
            <a:lumMod val="60000"/>
            <a:lumOff val="40000"/>
          </a:schemeClr>
        </a:solidFill>
      </dgm:spPr>
      <dgm:t>
        <a:bodyPr/>
        <a:lstStyle/>
        <a:p>
          <a:endParaRPr lang="ro-RO" sz="700">
            <a:latin typeface="Segoe UI" panose="020B0502040204020203" pitchFamily="34" charset="0"/>
            <a:cs typeface="Segoe UI" panose="020B0502040204020203" pitchFamily="34" charset="0"/>
          </a:endParaRPr>
        </a:p>
      </dgm:t>
    </dgm:pt>
    <dgm:pt modelId="{105A0D02-E129-445E-A3AB-378DA23C947C}" type="pres">
      <dgm:prSet presAssocID="{0F9A3617-AE36-4BE4-909E-D89B28C4A69A}" presName="Name0" presStyleCnt="0">
        <dgm:presLayoutVars>
          <dgm:chMax/>
          <dgm:chPref/>
          <dgm:dir/>
          <dgm:animLvl val="lvl"/>
        </dgm:presLayoutVars>
      </dgm:prSet>
      <dgm:spPr/>
    </dgm:pt>
    <dgm:pt modelId="{5C5AC004-0BF5-4339-A3D4-2236FF62BD7E}" type="pres">
      <dgm:prSet presAssocID="{B5AC2D21-4C46-46F5-B319-F7A9C0C6A636}" presName="composite" presStyleCnt="0"/>
      <dgm:spPr/>
    </dgm:pt>
    <dgm:pt modelId="{D7B16F58-1335-4392-ABFE-B52C1693DAF0}" type="pres">
      <dgm:prSet presAssocID="{B5AC2D21-4C46-46F5-B319-F7A9C0C6A636}" presName="Parent1" presStyleLbl="node1" presStyleIdx="0" presStyleCnt="12">
        <dgm:presLayoutVars>
          <dgm:chMax val="1"/>
          <dgm:chPref val="1"/>
          <dgm:bulletEnabled val="1"/>
        </dgm:presLayoutVars>
      </dgm:prSet>
      <dgm:spPr/>
    </dgm:pt>
    <dgm:pt modelId="{D4C0D855-A087-4AE2-A04B-28E62AC59E73}" type="pres">
      <dgm:prSet presAssocID="{B5AC2D21-4C46-46F5-B319-F7A9C0C6A636}" presName="Childtext1" presStyleLbl="revTx" presStyleIdx="0" presStyleCnt="6">
        <dgm:presLayoutVars>
          <dgm:chMax val="0"/>
          <dgm:chPref val="0"/>
          <dgm:bulletEnabled val="1"/>
        </dgm:presLayoutVars>
      </dgm:prSet>
      <dgm:spPr/>
    </dgm:pt>
    <dgm:pt modelId="{3AF81E95-5976-4B0A-B63F-C53DE03CF3A5}" type="pres">
      <dgm:prSet presAssocID="{B5AC2D21-4C46-46F5-B319-F7A9C0C6A636}" presName="BalanceSpacing" presStyleCnt="0"/>
      <dgm:spPr/>
    </dgm:pt>
    <dgm:pt modelId="{48139E16-6C7E-4250-BED7-43C9A6B36D01}" type="pres">
      <dgm:prSet presAssocID="{B5AC2D21-4C46-46F5-B319-F7A9C0C6A636}" presName="BalanceSpacing1" presStyleCnt="0"/>
      <dgm:spPr/>
    </dgm:pt>
    <dgm:pt modelId="{5E8E190B-7048-4C18-9769-FF2DAC8FC7DE}" type="pres">
      <dgm:prSet presAssocID="{76817FF7-CDD3-4866-9D70-DF88FBA28536}" presName="Accent1Text" presStyleLbl="node1" presStyleIdx="1" presStyleCnt="12"/>
      <dgm:spPr/>
    </dgm:pt>
    <dgm:pt modelId="{02323783-5CEB-4FE6-BB5A-DCF1CFD9AE8E}" type="pres">
      <dgm:prSet presAssocID="{76817FF7-CDD3-4866-9D70-DF88FBA28536}" presName="spaceBetweenRectangles" presStyleCnt="0"/>
      <dgm:spPr/>
    </dgm:pt>
    <dgm:pt modelId="{8F037DA8-5F4D-407B-8F88-917177E010B0}" type="pres">
      <dgm:prSet presAssocID="{6EF6F5F6-6AB2-4FC5-8E0C-E2CE94A6EB2E}" presName="composite" presStyleCnt="0"/>
      <dgm:spPr/>
    </dgm:pt>
    <dgm:pt modelId="{CB302725-3F37-48EF-8A7C-D2E70AEF215D}" type="pres">
      <dgm:prSet presAssocID="{6EF6F5F6-6AB2-4FC5-8E0C-E2CE94A6EB2E}" presName="Parent1" presStyleLbl="node1" presStyleIdx="2" presStyleCnt="12">
        <dgm:presLayoutVars>
          <dgm:chMax val="1"/>
          <dgm:chPref val="1"/>
          <dgm:bulletEnabled val="1"/>
        </dgm:presLayoutVars>
      </dgm:prSet>
      <dgm:spPr/>
    </dgm:pt>
    <dgm:pt modelId="{FA62B7BA-FF71-4FE2-88B0-B65114FEBD5B}" type="pres">
      <dgm:prSet presAssocID="{6EF6F5F6-6AB2-4FC5-8E0C-E2CE94A6EB2E}" presName="Childtext1" presStyleLbl="revTx" presStyleIdx="1" presStyleCnt="6">
        <dgm:presLayoutVars>
          <dgm:chMax val="0"/>
          <dgm:chPref val="0"/>
          <dgm:bulletEnabled val="1"/>
        </dgm:presLayoutVars>
      </dgm:prSet>
      <dgm:spPr/>
    </dgm:pt>
    <dgm:pt modelId="{7A017AB7-1458-4FD9-A67B-0A9F63C3DF8E}" type="pres">
      <dgm:prSet presAssocID="{6EF6F5F6-6AB2-4FC5-8E0C-E2CE94A6EB2E}" presName="BalanceSpacing" presStyleCnt="0"/>
      <dgm:spPr/>
    </dgm:pt>
    <dgm:pt modelId="{6B13C843-17A6-4383-B8CF-608E13196EF6}" type="pres">
      <dgm:prSet presAssocID="{6EF6F5F6-6AB2-4FC5-8E0C-E2CE94A6EB2E}" presName="BalanceSpacing1" presStyleCnt="0"/>
      <dgm:spPr/>
    </dgm:pt>
    <dgm:pt modelId="{B6269A62-E94A-4953-AC1D-30BE27522916}" type="pres">
      <dgm:prSet presAssocID="{986BFF60-CFE8-43C8-8FAF-671504BD2277}" presName="Accent1Text" presStyleLbl="node1" presStyleIdx="3" presStyleCnt="12"/>
      <dgm:spPr/>
    </dgm:pt>
    <dgm:pt modelId="{E014B539-5297-4F8F-9C43-E696BC5C7213}" type="pres">
      <dgm:prSet presAssocID="{986BFF60-CFE8-43C8-8FAF-671504BD2277}" presName="spaceBetweenRectangles" presStyleCnt="0"/>
      <dgm:spPr/>
    </dgm:pt>
    <dgm:pt modelId="{FC775FC2-13E0-432E-A99C-31D7FAE60616}" type="pres">
      <dgm:prSet presAssocID="{709FC5FF-F29F-4A29-80D5-D747FD6A51E8}" presName="composite" presStyleCnt="0"/>
      <dgm:spPr/>
    </dgm:pt>
    <dgm:pt modelId="{3C82F34F-3681-4611-A308-0BB6D927A60F}" type="pres">
      <dgm:prSet presAssocID="{709FC5FF-F29F-4A29-80D5-D747FD6A51E8}" presName="Parent1" presStyleLbl="node1" presStyleIdx="4" presStyleCnt="12">
        <dgm:presLayoutVars>
          <dgm:chMax val="1"/>
          <dgm:chPref val="1"/>
          <dgm:bulletEnabled val="1"/>
        </dgm:presLayoutVars>
      </dgm:prSet>
      <dgm:spPr/>
    </dgm:pt>
    <dgm:pt modelId="{20D11195-7E76-42D7-934C-1B974A32CE77}" type="pres">
      <dgm:prSet presAssocID="{709FC5FF-F29F-4A29-80D5-D747FD6A51E8}" presName="Childtext1" presStyleLbl="revTx" presStyleIdx="2" presStyleCnt="6">
        <dgm:presLayoutVars>
          <dgm:chMax val="0"/>
          <dgm:chPref val="0"/>
          <dgm:bulletEnabled val="1"/>
        </dgm:presLayoutVars>
      </dgm:prSet>
      <dgm:spPr/>
    </dgm:pt>
    <dgm:pt modelId="{23ABEBDF-DA5F-4B6D-B1AD-683E232B847D}" type="pres">
      <dgm:prSet presAssocID="{709FC5FF-F29F-4A29-80D5-D747FD6A51E8}" presName="BalanceSpacing" presStyleCnt="0"/>
      <dgm:spPr/>
    </dgm:pt>
    <dgm:pt modelId="{9AE010A4-2D30-4292-9453-351A25EEF612}" type="pres">
      <dgm:prSet presAssocID="{709FC5FF-F29F-4A29-80D5-D747FD6A51E8}" presName="BalanceSpacing1" presStyleCnt="0"/>
      <dgm:spPr/>
    </dgm:pt>
    <dgm:pt modelId="{B4F92E67-B5B6-4466-8115-4A5835BAE291}" type="pres">
      <dgm:prSet presAssocID="{6F6F1D14-4DBF-4E60-9729-E66E4E235703}" presName="Accent1Text" presStyleLbl="node1" presStyleIdx="5" presStyleCnt="12"/>
      <dgm:spPr/>
    </dgm:pt>
    <dgm:pt modelId="{324C5E75-5CDA-401F-A556-26F12C3CC235}" type="pres">
      <dgm:prSet presAssocID="{6F6F1D14-4DBF-4E60-9729-E66E4E235703}" presName="spaceBetweenRectangles" presStyleCnt="0"/>
      <dgm:spPr/>
    </dgm:pt>
    <dgm:pt modelId="{01D97031-003A-4EF0-B7D9-5C8838FC40E4}" type="pres">
      <dgm:prSet presAssocID="{AD0AF64D-50BA-4957-B31E-64CB67042A0D}" presName="composite" presStyleCnt="0"/>
      <dgm:spPr/>
    </dgm:pt>
    <dgm:pt modelId="{28FA79AD-8595-4978-8DDA-909F632C4457}" type="pres">
      <dgm:prSet presAssocID="{AD0AF64D-50BA-4957-B31E-64CB67042A0D}" presName="Parent1" presStyleLbl="node1" presStyleIdx="6" presStyleCnt="12">
        <dgm:presLayoutVars>
          <dgm:chMax val="1"/>
          <dgm:chPref val="1"/>
          <dgm:bulletEnabled val="1"/>
        </dgm:presLayoutVars>
      </dgm:prSet>
      <dgm:spPr/>
    </dgm:pt>
    <dgm:pt modelId="{0BC8BB74-0842-4CD5-B6DF-83F13EABC168}" type="pres">
      <dgm:prSet presAssocID="{AD0AF64D-50BA-4957-B31E-64CB67042A0D}" presName="Childtext1" presStyleLbl="revTx" presStyleIdx="3" presStyleCnt="6">
        <dgm:presLayoutVars>
          <dgm:chMax val="0"/>
          <dgm:chPref val="0"/>
          <dgm:bulletEnabled val="1"/>
        </dgm:presLayoutVars>
      </dgm:prSet>
      <dgm:spPr/>
    </dgm:pt>
    <dgm:pt modelId="{80A08405-85D9-4DD3-AB00-298F0DAD27BF}" type="pres">
      <dgm:prSet presAssocID="{AD0AF64D-50BA-4957-B31E-64CB67042A0D}" presName="BalanceSpacing" presStyleCnt="0"/>
      <dgm:spPr/>
    </dgm:pt>
    <dgm:pt modelId="{3C2A2C31-E8C8-4A38-8D8D-F095A4D6F383}" type="pres">
      <dgm:prSet presAssocID="{AD0AF64D-50BA-4957-B31E-64CB67042A0D}" presName="BalanceSpacing1" presStyleCnt="0"/>
      <dgm:spPr/>
    </dgm:pt>
    <dgm:pt modelId="{4E952061-5A20-4EA0-A231-960DCAF4D865}" type="pres">
      <dgm:prSet presAssocID="{66E23DB5-AE17-49D0-8734-3B1645412B14}" presName="Accent1Text" presStyleLbl="node1" presStyleIdx="7" presStyleCnt="12"/>
      <dgm:spPr/>
    </dgm:pt>
    <dgm:pt modelId="{DFF1A42D-A4F6-4612-8FE4-5B3AF87C0F36}" type="pres">
      <dgm:prSet presAssocID="{66E23DB5-AE17-49D0-8734-3B1645412B14}" presName="spaceBetweenRectangles" presStyleCnt="0"/>
      <dgm:spPr/>
    </dgm:pt>
    <dgm:pt modelId="{98458480-DC48-46D8-A579-37EF61DE300E}" type="pres">
      <dgm:prSet presAssocID="{FA36A0B7-C7A3-4CAB-8AAE-339C220CD75F}" presName="composite" presStyleCnt="0"/>
      <dgm:spPr/>
    </dgm:pt>
    <dgm:pt modelId="{574AA462-67AE-41F5-9A6D-046B95133369}" type="pres">
      <dgm:prSet presAssocID="{FA36A0B7-C7A3-4CAB-8AAE-339C220CD75F}" presName="Parent1" presStyleLbl="node1" presStyleIdx="8" presStyleCnt="12">
        <dgm:presLayoutVars>
          <dgm:chMax val="1"/>
          <dgm:chPref val="1"/>
          <dgm:bulletEnabled val="1"/>
        </dgm:presLayoutVars>
      </dgm:prSet>
      <dgm:spPr/>
    </dgm:pt>
    <dgm:pt modelId="{3BCADFD6-6201-4F34-82AE-0FC35A1F9E2F}" type="pres">
      <dgm:prSet presAssocID="{FA36A0B7-C7A3-4CAB-8AAE-339C220CD75F}" presName="Childtext1" presStyleLbl="revTx" presStyleIdx="4" presStyleCnt="6">
        <dgm:presLayoutVars>
          <dgm:chMax val="0"/>
          <dgm:chPref val="0"/>
          <dgm:bulletEnabled val="1"/>
        </dgm:presLayoutVars>
      </dgm:prSet>
      <dgm:spPr/>
    </dgm:pt>
    <dgm:pt modelId="{4E6970B9-C457-4A06-AED6-070DA500A435}" type="pres">
      <dgm:prSet presAssocID="{FA36A0B7-C7A3-4CAB-8AAE-339C220CD75F}" presName="BalanceSpacing" presStyleCnt="0"/>
      <dgm:spPr/>
    </dgm:pt>
    <dgm:pt modelId="{2B5D1B08-F5E2-41A3-A6B3-199F14582B46}" type="pres">
      <dgm:prSet presAssocID="{FA36A0B7-C7A3-4CAB-8AAE-339C220CD75F}" presName="BalanceSpacing1" presStyleCnt="0"/>
      <dgm:spPr/>
    </dgm:pt>
    <dgm:pt modelId="{B0A6971A-8D7F-42D9-9D40-70CD63C25121}" type="pres">
      <dgm:prSet presAssocID="{C407F07C-5EB5-476C-8FD3-67A80B717E32}" presName="Accent1Text" presStyleLbl="node1" presStyleIdx="9" presStyleCnt="12"/>
      <dgm:spPr/>
    </dgm:pt>
    <dgm:pt modelId="{E32C5028-4FED-4133-92D1-38B739ABDE82}" type="pres">
      <dgm:prSet presAssocID="{C407F07C-5EB5-476C-8FD3-67A80B717E32}" presName="spaceBetweenRectangles" presStyleCnt="0"/>
      <dgm:spPr/>
    </dgm:pt>
    <dgm:pt modelId="{03B5DBEE-A247-4699-8F7A-282622053DB8}" type="pres">
      <dgm:prSet presAssocID="{F5B806E1-D1C0-47DC-B039-4A66212B38AC}" presName="composite" presStyleCnt="0"/>
      <dgm:spPr/>
    </dgm:pt>
    <dgm:pt modelId="{2B07BF59-D0AF-4EAF-8029-C278B20946B3}" type="pres">
      <dgm:prSet presAssocID="{F5B806E1-D1C0-47DC-B039-4A66212B38AC}" presName="Parent1" presStyleLbl="node1" presStyleIdx="10" presStyleCnt="12">
        <dgm:presLayoutVars>
          <dgm:chMax val="1"/>
          <dgm:chPref val="1"/>
          <dgm:bulletEnabled val="1"/>
        </dgm:presLayoutVars>
      </dgm:prSet>
      <dgm:spPr/>
    </dgm:pt>
    <dgm:pt modelId="{9A332C4F-B74B-41E6-8AD9-51D9088F47B8}" type="pres">
      <dgm:prSet presAssocID="{F5B806E1-D1C0-47DC-B039-4A66212B38AC}" presName="Childtext1" presStyleLbl="revTx" presStyleIdx="5" presStyleCnt="6">
        <dgm:presLayoutVars>
          <dgm:chMax val="0"/>
          <dgm:chPref val="0"/>
          <dgm:bulletEnabled val="1"/>
        </dgm:presLayoutVars>
      </dgm:prSet>
      <dgm:spPr/>
    </dgm:pt>
    <dgm:pt modelId="{6FBA860C-023C-4617-B2AB-0534F5350156}" type="pres">
      <dgm:prSet presAssocID="{F5B806E1-D1C0-47DC-B039-4A66212B38AC}" presName="BalanceSpacing" presStyleCnt="0"/>
      <dgm:spPr/>
    </dgm:pt>
    <dgm:pt modelId="{C70AE7EC-E2F8-44B4-A426-FC736228B9E0}" type="pres">
      <dgm:prSet presAssocID="{F5B806E1-D1C0-47DC-B039-4A66212B38AC}" presName="BalanceSpacing1" presStyleCnt="0"/>
      <dgm:spPr/>
    </dgm:pt>
    <dgm:pt modelId="{D65CBE53-E6DC-4030-9504-7081BCCA1AD9}" type="pres">
      <dgm:prSet presAssocID="{4F8EC73B-A45E-411F-AD29-5B015F8F9F49}" presName="Accent1Text" presStyleLbl="node1" presStyleIdx="11" presStyleCnt="12"/>
      <dgm:spPr/>
    </dgm:pt>
  </dgm:ptLst>
  <dgm:cxnLst>
    <dgm:cxn modelId="{DE415903-9FB1-4CE0-A253-7A05129B1186}" type="presOf" srcId="{B5AC2D21-4C46-46F5-B319-F7A9C0C6A636}" destId="{D7B16F58-1335-4392-ABFE-B52C1693DAF0}" srcOrd="0" destOrd="0" presId="urn:microsoft.com/office/officeart/2008/layout/AlternatingHexagons"/>
    <dgm:cxn modelId="{A752F118-D8A6-4544-B991-EC16BFCFD7F2}" type="presOf" srcId="{6F6F1D14-4DBF-4E60-9729-E66E4E235703}" destId="{B4F92E67-B5B6-4466-8115-4A5835BAE291}" srcOrd="0" destOrd="0" presId="urn:microsoft.com/office/officeart/2008/layout/AlternatingHexagons"/>
    <dgm:cxn modelId="{1FFC201A-2CE9-46E5-9930-31A49D29D6A5}" type="presOf" srcId="{FA36A0B7-C7A3-4CAB-8AAE-339C220CD75F}" destId="{574AA462-67AE-41F5-9A6D-046B95133369}" srcOrd="0" destOrd="0" presId="urn:microsoft.com/office/officeart/2008/layout/AlternatingHexagons"/>
    <dgm:cxn modelId="{9997FB1D-1145-4426-B920-37979A5FEDD1}" type="presOf" srcId="{66E23DB5-AE17-49D0-8734-3B1645412B14}" destId="{4E952061-5A20-4EA0-A231-960DCAF4D865}" srcOrd="0" destOrd="0" presId="urn:microsoft.com/office/officeart/2008/layout/AlternatingHexagons"/>
    <dgm:cxn modelId="{DC256A27-BD20-4A3D-BC68-70BA66D6C8EF}" type="presOf" srcId="{6EF6F5F6-6AB2-4FC5-8E0C-E2CE94A6EB2E}" destId="{CB302725-3F37-48EF-8A7C-D2E70AEF215D}" srcOrd="0" destOrd="0" presId="urn:microsoft.com/office/officeart/2008/layout/AlternatingHexagons"/>
    <dgm:cxn modelId="{EACAA429-1059-4D68-A31D-BA68B3C36C45}" srcId="{0F9A3617-AE36-4BE4-909E-D89B28C4A69A}" destId="{AD0AF64D-50BA-4957-B31E-64CB67042A0D}" srcOrd="3" destOrd="0" parTransId="{29067F03-2346-4A23-9BF8-8164D29319EF}" sibTransId="{66E23DB5-AE17-49D0-8734-3B1645412B14}"/>
    <dgm:cxn modelId="{D233472B-6F8F-4AB8-AC67-5A3A23F5D268}" type="presOf" srcId="{4F8EC73B-A45E-411F-AD29-5B015F8F9F49}" destId="{D65CBE53-E6DC-4030-9504-7081BCCA1AD9}" srcOrd="0" destOrd="0" presId="urn:microsoft.com/office/officeart/2008/layout/AlternatingHexagons"/>
    <dgm:cxn modelId="{4136783A-4F20-4AAB-A943-3070798A136F}" type="presOf" srcId="{709FC5FF-F29F-4A29-80D5-D747FD6A51E8}" destId="{3C82F34F-3681-4611-A308-0BB6D927A60F}" srcOrd="0" destOrd="0" presId="urn:microsoft.com/office/officeart/2008/layout/AlternatingHexagons"/>
    <dgm:cxn modelId="{152E405E-3C4E-4642-8644-7574B3B23E49}" srcId="{0F9A3617-AE36-4BE4-909E-D89B28C4A69A}" destId="{F5B806E1-D1C0-47DC-B039-4A66212B38AC}" srcOrd="5" destOrd="0" parTransId="{3BE03030-B2F3-4453-ADB5-2A396058481D}" sibTransId="{4F8EC73B-A45E-411F-AD29-5B015F8F9F49}"/>
    <dgm:cxn modelId="{20701760-B7FA-4A6E-BBE7-44468A12BD0F}" srcId="{0F9A3617-AE36-4BE4-909E-D89B28C4A69A}" destId="{FA36A0B7-C7A3-4CAB-8AAE-339C220CD75F}" srcOrd="4" destOrd="0" parTransId="{D904D60D-73F1-41DA-80CB-109E506D883F}" sibTransId="{C407F07C-5EB5-476C-8FD3-67A80B717E32}"/>
    <dgm:cxn modelId="{DA4D2A44-63B7-4A11-A2D2-0898C8C773C1}" type="presOf" srcId="{F5B806E1-D1C0-47DC-B039-4A66212B38AC}" destId="{2B07BF59-D0AF-4EAF-8029-C278B20946B3}" srcOrd="0" destOrd="0" presId="urn:microsoft.com/office/officeart/2008/layout/AlternatingHexagons"/>
    <dgm:cxn modelId="{CB6FE86F-6C43-4865-A9CD-3F50BB3B451E}" type="presOf" srcId="{C407F07C-5EB5-476C-8FD3-67A80B717E32}" destId="{B0A6971A-8D7F-42D9-9D40-70CD63C25121}" srcOrd="0" destOrd="0" presId="urn:microsoft.com/office/officeart/2008/layout/AlternatingHexagons"/>
    <dgm:cxn modelId="{6A68F255-1E23-4B33-9777-32970ED346F3}" type="presOf" srcId="{76817FF7-CDD3-4866-9D70-DF88FBA28536}" destId="{5E8E190B-7048-4C18-9769-FF2DAC8FC7DE}" srcOrd="0" destOrd="0" presId="urn:microsoft.com/office/officeart/2008/layout/AlternatingHexagons"/>
    <dgm:cxn modelId="{0CD07056-2466-4170-8E01-AE2F58CAF770}" srcId="{0F9A3617-AE36-4BE4-909E-D89B28C4A69A}" destId="{709FC5FF-F29F-4A29-80D5-D747FD6A51E8}" srcOrd="2" destOrd="0" parTransId="{E584C0EC-748B-45C7-BF44-F7B43C08E3BA}" sibTransId="{6F6F1D14-4DBF-4E60-9729-E66E4E235703}"/>
    <dgm:cxn modelId="{39A4F576-99DB-4C39-820A-91378DDF522C}" srcId="{0F9A3617-AE36-4BE4-909E-D89B28C4A69A}" destId="{B5AC2D21-4C46-46F5-B319-F7A9C0C6A636}" srcOrd="0" destOrd="0" parTransId="{FFA56621-7787-41B3-AF46-EF2412E96246}" sibTransId="{76817FF7-CDD3-4866-9D70-DF88FBA28536}"/>
    <dgm:cxn modelId="{17EB2488-EB81-4EFB-89DD-85A422616668}" srcId="{0F9A3617-AE36-4BE4-909E-D89B28C4A69A}" destId="{6EF6F5F6-6AB2-4FC5-8E0C-E2CE94A6EB2E}" srcOrd="1" destOrd="0" parTransId="{EC2145E9-E5BB-48B6-9B1E-A416B293D56F}" sibTransId="{986BFF60-CFE8-43C8-8FAF-671504BD2277}"/>
    <dgm:cxn modelId="{15B7968B-74C0-4A3E-A854-BD592CDCA8C7}" type="presOf" srcId="{0F9A3617-AE36-4BE4-909E-D89B28C4A69A}" destId="{105A0D02-E129-445E-A3AB-378DA23C947C}" srcOrd="0" destOrd="0" presId="urn:microsoft.com/office/officeart/2008/layout/AlternatingHexagons"/>
    <dgm:cxn modelId="{8983768E-146E-49A5-AB37-14C6CDDD8218}" type="presOf" srcId="{986BFF60-CFE8-43C8-8FAF-671504BD2277}" destId="{B6269A62-E94A-4953-AC1D-30BE27522916}" srcOrd="0" destOrd="0" presId="urn:microsoft.com/office/officeart/2008/layout/AlternatingHexagons"/>
    <dgm:cxn modelId="{D0731E96-1E0E-4825-8AAD-3E3833988876}" type="presOf" srcId="{AD0AF64D-50BA-4957-B31E-64CB67042A0D}" destId="{28FA79AD-8595-4978-8DDA-909F632C4457}" srcOrd="0" destOrd="0" presId="urn:microsoft.com/office/officeart/2008/layout/AlternatingHexagons"/>
    <dgm:cxn modelId="{98835F5C-9C41-4E79-B074-4ABF88AAFC05}" type="presParOf" srcId="{105A0D02-E129-445E-A3AB-378DA23C947C}" destId="{5C5AC004-0BF5-4339-A3D4-2236FF62BD7E}" srcOrd="0" destOrd="0" presId="urn:microsoft.com/office/officeart/2008/layout/AlternatingHexagons"/>
    <dgm:cxn modelId="{BDF4F1FB-7EE9-4A61-9318-9DBE1FE97CE3}" type="presParOf" srcId="{5C5AC004-0BF5-4339-A3D4-2236FF62BD7E}" destId="{D7B16F58-1335-4392-ABFE-B52C1693DAF0}" srcOrd="0" destOrd="0" presId="urn:microsoft.com/office/officeart/2008/layout/AlternatingHexagons"/>
    <dgm:cxn modelId="{71101B15-D1D2-41AE-B2C1-D9371277F282}" type="presParOf" srcId="{5C5AC004-0BF5-4339-A3D4-2236FF62BD7E}" destId="{D4C0D855-A087-4AE2-A04B-28E62AC59E73}" srcOrd="1" destOrd="0" presId="urn:microsoft.com/office/officeart/2008/layout/AlternatingHexagons"/>
    <dgm:cxn modelId="{88C2D8FA-5F58-4145-A4E1-8D50A0D5E64A}" type="presParOf" srcId="{5C5AC004-0BF5-4339-A3D4-2236FF62BD7E}" destId="{3AF81E95-5976-4B0A-B63F-C53DE03CF3A5}" srcOrd="2" destOrd="0" presId="urn:microsoft.com/office/officeart/2008/layout/AlternatingHexagons"/>
    <dgm:cxn modelId="{AF44B32B-5AF6-4EC5-A045-41265FC77773}" type="presParOf" srcId="{5C5AC004-0BF5-4339-A3D4-2236FF62BD7E}" destId="{48139E16-6C7E-4250-BED7-43C9A6B36D01}" srcOrd="3" destOrd="0" presId="urn:microsoft.com/office/officeart/2008/layout/AlternatingHexagons"/>
    <dgm:cxn modelId="{6C478650-42A8-4A98-88D0-6152A541E16E}" type="presParOf" srcId="{5C5AC004-0BF5-4339-A3D4-2236FF62BD7E}" destId="{5E8E190B-7048-4C18-9769-FF2DAC8FC7DE}" srcOrd="4" destOrd="0" presId="urn:microsoft.com/office/officeart/2008/layout/AlternatingHexagons"/>
    <dgm:cxn modelId="{6BDEA41A-8C7F-43D2-81AB-A9699C5F9472}" type="presParOf" srcId="{105A0D02-E129-445E-A3AB-378DA23C947C}" destId="{02323783-5CEB-4FE6-BB5A-DCF1CFD9AE8E}" srcOrd="1" destOrd="0" presId="urn:microsoft.com/office/officeart/2008/layout/AlternatingHexagons"/>
    <dgm:cxn modelId="{BDDCB5B9-D7BF-40D7-963F-021AAC51B0E8}" type="presParOf" srcId="{105A0D02-E129-445E-A3AB-378DA23C947C}" destId="{8F037DA8-5F4D-407B-8F88-917177E010B0}" srcOrd="2" destOrd="0" presId="urn:microsoft.com/office/officeart/2008/layout/AlternatingHexagons"/>
    <dgm:cxn modelId="{1CAD4D25-1EC6-44E9-9629-2D2980306C8A}" type="presParOf" srcId="{8F037DA8-5F4D-407B-8F88-917177E010B0}" destId="{CB302725-3F37-48EF-8A7C-D2E70AEF215D}" srcOrd="0" destOrd="0" presId="urn:microsoft.com/office/officeart/2008/layout/AlternatingHexagons"/>
    <dgm:cxn modelId="{C3B8074E-3B8D-4445-B045-D59D51361FAD}" type="presParOf" srcId="{8F037DA8-5F4D-407B-8F88-917177E010B0}" destId="{FA62B7BA-FF71-4FE2-88B0-B65114FEBD5B}" srcOrd="1" destOrd="0" presId="urn:microsoft.com/office/officeart/2008/layout/AlternatingHexagons"/>
    <dgm:cxn modelId="{C392C1D6-00E8-4EAD-B5AC-F024916A2028}" type="presParOf" srcId="{8F037DA8-5F4D-407B-8F88-917177E010B0}" destId="{7A017AB7-1458-4FD9-A67B-0A9F63C3DF8E}" srcOrd="2" destOrd="0" presId="urn:microsoft.com/office/officeart/2008/layout/AlternatingHexagons"/>
    <dgm:cxn modelId="{3E798EBA-B880-4DC6-9855-ED12198B7AE2}" type="presParOf" srcId="{8F037DA8-5F4D-407B-8F88-917177E010B0}" destId="{6B13C843-17A6-4383-B8CF-608E13196EF6}" srcOrd="3" destOrd="0" presId="urn:microsoft.com/office/officeart/2008/layout/AlternatingHexagons"/>
    <dgm:cxn modelId="{D6DCE033-CAB1-461C-9590-1D8842120B7E}" type="presParOf" srcId="{8F037DA8-5F4D-407B-8F88-917177E010B0}" destId="{B6269A62-E94A-4953-AC1D-30BE27522916}" srcOrd="4" destOrd="0" presId="urn:microsoft.com/office/officeart/2008/layout/AlternatingHexagons"/>
    <dgm:cxn modelId="{840424BE-D805-4DDE-B587-6DAFC703CB8C}" type="presParOf" srcId="{105A0D02-E129-445E-A3AB-378DA23C947C}" destId="{E014B539-5297-4F8F-9C43-E696BC5C7213}" srcOrd="3" destOrd="0" presId="urn:microsoft.com/office/officeart/2008/layout/AlternatingHexagons"/>
    <dgm:cxn modelId="{7BA956AB-61FE-4581-8F0D-0840673313EE}" type="presParOf" srcId="{105A0D02-E129-445E-A3AB-378DA23C947C}" destId="{FC775FC2-13E0-432E-A99C-31D7FAE60616}" srcOrd="4" destOrd="0" presId="urn:microsoft.com/office/officeart/2008/layout/AlternatingHexagons"/>
    <dgm:cxn modelId="{CC0B896D-50BA-47C1-8500-85C17B2A6E30}" type="presParOf" srcId="{FC775FC2-13E0-432E-A99C-31D7FAE60616}" destId="{3C82F34F-3681-4611-A308-0BB6D927A60F}" srcOrd="0" destOrd="0" presId="urn:microsoft.com/office/officeart/2008/layout/AlternatingHexagons"/>
    <dgm:cxn modelId="{1642DA0A-B82D-47D5-8E8A-46663CF5040C}" type="presParOf" srcId="{FC775FC2-13E0-432E-A99C-31D7FAE60616}" destId="{20D11195-7E76-42D7-934C-1B974A32CE77}" srcOrd="1" destOrd="0" presId="urn:microsoft.com/office/officeart/2008/layout/AlternatingHexagons"/>
    <dgm:cxn modelId="{C4B8526F-5A3A-4476-8F11-C56E1EA4CC9E}" type="presParOf" srcId="{FC775FC2-13E0-432E-A99C-31D7FAE60616}" destId="{23ABEBDF-DA5F-4B6D-B1AD-683E232B847D}" srcOrd="2" destOrd="0" presId="urn:microsoft.com/office/officeart/2008/layout/AlternatingHexagons"/>
    <dgm:cxn modelId="{59D37FCB-4065-443D-A67A-4978C9C79C37}" type="presParOf" srcId="{FC775FC2-13E0-432E-A99C-31D7FAE60616}" destId="{9AE010A4-2D30-4292-9453-351A25EEF612}" srcOrd="3" destOrd="0" presId="urn:microsoft.com/office/officeart/2008/layout/AlternatingHexagons"/>
    <dgm:cxn modelId="{56C8397D-F67F-418D-9218-F35AC0D46C90}" type="presParOf" srcId="{FC775FC2-13E0-432E-A99C-31D7FAE60616}" destId="{B4F92E67-B5B6-4466-8115-4A5835BAE291}" srcOrd="4" destOrd="0" presId="urn:microsoft.com/office/officeart/2008/layout/AlternatingHexagons"/>
    <dgm:cxn modelId="{001E02CF-FE6D-481F-BF41-305E2BDC7705}" type="presParOf" srcId="{105A0D02-E129-445E-A3AB-378DA23C947C}" destId="{324C5E75-5CDA-401F-A556-26F12C3CC235}" srcOrd="5" destOrd="0" presId="urn:microsoft.com/office/officeart/2008/layout/AlternatingHexagons"/>
    <dgm:cxn modelId="{ECD60282-1192-4469-B933-E17D3EBEA30C}" type="presParOf" srcId="{105A0D02-E129-445E-A3AB-378DA23C947C}" destId="{01D97031-003A-4EF0-B7D9-5C8838FC40E4}" srcOrd="6" destOrd="0" presId="urn:microsoft.com/office/officeart/2008/layout/AlternatingHexagons"/>
    <dgm:cxn modelId="{15B0011D-964E-4680-896F-00A745DFB9CF}" type="presParOf" srcId="{01D97031-003A-4EF0-B7D9-5C8838FC40E4}" destId="{28FA79AD-8595-4978-8DDA-909F632C4457}" srcOrd="0" destOrd="0" presId="urn:microsoft.com/office/officeart/2008/layout/AlternatingHexagons"/>
    <dgm:cxn modelId="{03C6E729-41FA-4D82-B22F-1A4D89C72F45}" type="presParOf" srcId="{01D97031-003A-4EF0-B7D9-5C8838FC40E4}" destId="{0BC8BB74-0842-4CD5-B6DF-83F13EABC168}" srcOrd="1" destOrd="0" presId="urn:microsoft.com/office/officeart/2008/layout/AlternatingHexagons"/>
    <dgm:cxn modelId="{7FBB5555-2E8F-4C22-B828-183551500648}" type="presParOf" srcId="{01D97031-003A-4EF0-B7D9-5C8838FC40E4}" destId="{80A08405-85D9-4DD3-AB00-298F0DAD27BF}" srcOrd="2" destOrd="0" presId="urn:microsoft.com/office/officeart/2008/layout/AlternatingHexagons"/>
    <dgm:cxn modelId="{EA8D0A1D-E1EF-4100-9D3E-208F235AFB92}" type="presParOf" srcId="{01D97031-003A-4EF0-B7D9-5C8838FC40E4}" destId="{3C2A2C31-E8C8-4A38-8D8D-F095A4D6F383}" srcOrd="3" destOrd="0" presId="urn:microsoft.com/office/officeart/2008/layout/AlternatingHexagons"/>
    <dgm:cxn modelId="{39E76AAF-BC50-4326-8C8A-557B516503F8}" type="presParOf" srcId="{01D97031-003A-4EF0-B7D9-5C8838FC40E4}" destId="{4E952061-5A20-4EA0-A231-960DCAF4D865}" srcOrd="4" destOrd="0" presId="urn:microsoft.com/office/officeart/2008/layout/AlternatingHexagons"/>
    <dgm:cxn modelId="{02671000-BBDF-4A97-8077-FEECB3CD2DE7}" type="presParOf" srcId="{105A0D02-E129-445E-A3AB-378DA23C947C}" destId="{DFF1A42D-A4F6-4612-8FE4-5B3AF87C0F36}" srcOrd="7" destOrd="0" presId="urn:microsoft.com/office/officeart/2008/layout/AlternatingHexagons"/>
    <dgm:cxn modelId="{D3EBC359-5DF0-49B0-9742-27B56B92A529}" type="presParOf" srcId="{105A0D02-E129-445E-A3AB-378DA23C947C}" destId="{98458480-DC48-46D8-A579-37EF61DE300E}" srcOrd="8" destOrd="0" presId="urn:microsoft.com/office/officeart/2008/layout/AlternatingHexagons"/>
    <dgm:cxn modelId="{F6C098EB-B0FF-4B4A-B1D7-979A6CAEC4A7}" type="presParOf" srcId="{98458480-DC48-46D8-A579-37EF61DE300E}" destId="{574AA462-67AE-41F5-9A6D-046B95133369}" srcOrd="0" destOrd="0" presId="urn:microsoft.com/office/officeart/2008/layout/AlternatingHexagons"/>
    <dgm:cxn modelId="{C00A9DB3-E2F5-4B21-B780-D167A14D75A6}" type="presParOf" srcId="{98458480-DC48-46D8-A579-37EF61DE300E}" destId="{3BCADFD6-6201-4F34-82AE-0FC35A1F9E2F}" srcOrd="1" destOrd="0" presId="urn:microsoft.com/office/officeart/2008/layout/AlternatingHexagons"/>
    <dgm:cxn modelId="{97A290EC-8B48-4799-8973-26EFA396C139}" type="presParOf" srcId="{98458480-DC48-46D8-A579-37EF61DE300E}" destId="{4E6970B9-C457-4A06-AED6-070DA500A435}" srcOrd="2" destOrd="0" presId="urn:microsoft.com/office/officeart/2008/layout/AlternatingHexagons"/>
    <dgm:cxn modelId="{40C83E75-D3FF-4CED-8DCF-FDD6D4325709}" type="presParOf" srcId="{98458480-DC48-46D8-A579-37EF61DE300E}" destId="{2B5D1B08-F5E2-41A3-A6B3-199F14582B46}" srcOrd="3" destOrd="0" presId="urn:microsoft.com/office/officeart/2008/layout/AlternatingHexagons"/>
    <dgm:cxn modelId="{8919EAC8-572A-40EF-B65B-9E7C3978B0CA}" type="presParOf" srcId="{98458480-DC48-46D8-A579-37EF61DE300E}" destId="{B0A6971A-8D7F-42D9-9D40-70CD63C25121}" srcOrd="4" destOrd="0" presId="urn:microsoft.com/office/officeart/2008/layout/AlternatingHexagons"/>
    <dgm:cxn modelId="{6B4CCF6D-374C-48F3-A929-93B4075142EB}" type="presParOf" srcId="{105A0D02-E129-445E-A3AB-378DA23C947C}" destId="{E32C5028-4FED-4133-92D1-38B739ABDE82}" srcOrd="9" destOrd="0" presId="urn:microsoft.com/office/officeart/2008/layout/AlternatingHexagons"/>
    <dgm:cxn modelId="{92759BB3-B3EC-4DB6-BEB3-52203DE40966}" type="presParOf" srcId="{105A0D02-E129-445E-A3AB-378DA23C947C}" destId="{03B5DBEE-A247-4699-8F7A-282622053DB8}" srcOrd="10" destOrd="0" presId="urn:microsoft.com/office/officeart/2008/layout/AlternatingHexagons"/>
    <dgm:cxn modelId="{01D020EF-96DB-4E80-BCF4-E28DD7813F7D}" type="presParOf" srcId="{03B5DBEE-A247-4699-8F7A-282622053DB8}" destId="{2B07BF59-D0AF-4EAF-8029-C278B20946B3}" srcOrd="0" destOrd="0" presId="urn:microsoft.com/office/officeart/2008/layout/AlternatingHexagons"/>
    <dgm:cxn modelId="{B6DE28D3-EEC2-4885-8628-5CA67C00B1A7}" type="presParOf" srcId="{03B5DBEE-A247-4699-8F7A-282622053DB8}" destId="{9A332C4F-B74B-41E6-8AD9-51D9088F47B8}" srcOrd="1" destOrd="0" presId="urn:microsoft.com/office/officeart/2008/layout/AlternatingHexagons"/>
    <dgm:cxn modelId="{FDA0EE07-238D-40E8-B088-B00843AD2A14}" type="presParOf" srcId="{03B5DBEE-A247-4699-8F7A-282622053DB8}" destId="{6FBA860C-023C-4617-B2AB-0534F5350156}" srcOrd="2" destOrd="0" presId="urn:microsoft.com/office/officeart/2008/layout/AlternatingHexagons"/>
    <dgm:cxn modelId="{B3EEFCC0-9660-447C-86C5-9CF4C527BCE0}" type="presParOf" srcId="{03B5DBEE-A247-4699-8F7A-282622053DB8}" destId="{C70AE7EC-E2F8-44B4-A426-FC736228B9E0}" srcOrd="3" destOrd="0" presId="urn:microsoft.com/office/officeart/2008/layout/AlternatingHexagons"/>
    <dgm:cxn modelId="{19468230-2537-44D7-AD1F-97FE006BABAC}" type="presParOf" srcId="{03B5DBEE-A247-4699-8F7A-282622053DB8}" destId="{D65CBE53-E6DC-4030-9504-7081BCCA1AD9}" srcOrd="4" destOrd="0" presId="urn:microsoft.com/office/officeart/2008/layout/AlternatingHexagons"/>
  </dgm:cxnLst>
  <dgm:bg>
    <a:solidFill>
      <a:schemeClr val="bg1"/>
    </a:solidFill>
    <a:effectLst>
      <a:glow rad="63500">
        <a:schemeClr val="accent1">
          <a:alpha val="40000"/>
        </a:schemeClr>
      </a:glow>
    </a:effectLst>
  </dgm:bg>
  <dgm:whole>
    <a:ln w="19050">
      <a:solidFill>
        <a:schemeClr val="tx1"/>
      </a:solidFill>
    </a:ln>
    <a:effectLst/>
  </dgm:whole>
  <dgm:extLst>
    <a:ext uri="http://schemas.microsoft.com/office/drawing/2008/diagram">
      <dsp:dataModelExt xmlns:dsp="http://schemas.microsoft.com/office/drawing/2008/diagram" relId="rId12"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F9A3617-AE36-4BE4-909E-D89B28C4A69A}" type="doc">
      <dgm:prSet loTypeId="urn:microsoft.com/office/officeart/2008/layout/AlternatingHexagons" loCatId="list" qsTypeId="urn:microsoft.com/office/officeart/2005/8/quickstyle/simple1" qsCatId="simple" csTypeId="urn:microsoft.com/office/officeart/2005/8/colors/accent1_2" csCatId="accent1" phldr="1"/>
      <dgm:spPr>
        <a:scene3d>
          <a:camera prst="orthographicFront"/>
          <a:lightRig rig="freezing" dir="t"/>
        </a:scene3d>
      </dgm:spPr>
      <dgm:t>
        <a:bodyPr/>
        <a:lstStyle/>
        <a:p>
          <a:endParaRPr lang="ro-RO"/>
        </a:p>
      </dgm:t>
    </dgm:pt>
    <dgm:pt modelId="{B5AC2D21-4C46-46F5-B319-F7A9C0C6A636}">
      <dgm:prSet custT="1"/>
      <dgm:spPr>
        <a:solidFill>
          <a:schemeClr val="accent5">
            <a:lumMod val="75000"/>
          </a:schemeClr>
        </a:solidFill>
      </dgm:spPr>
      <dgm:t>
        <a:bodyPr/>
        <a:lstStyle/>
        <a:p>
          <a:r>
            <a:rPr lang="ro-RO" sz="700" dirty="0">
              <a:latin typeface="Segoe UI" panose="020B0502040204020203" pitchFamily="34" charset="0"/>
              <a:cs typeface="Segoe UI" panose="020B0502040204020203" pitchFamily="34" charset="0"/>
            </a:rPr>
            <a:t>Identificarea Cauzelor de Baza</a:t>
          </a:r>
        </a:p>
      </dgm:t>
    </dgm:pt>
    <dgm:pt modelId="{FFA56621-7787-41B3-AF46-EF2412E96246}" type="parTrans" cxnId="{39A4F576-99DB-4C39-820A-91378DDF522C}">
      <dgm:prSet/>
      <dgm:spPr/>
      <dgm:t>
        <a:bodyPr/>
        <a:lstStyle/>
        <a:p>
          <a:endParaRPr lang="ro-RO" sz="700">
            <a:latin typeface="Segoe UI" panose="020B0502040204020203" pitchFamily="34" charset="0"/>
            <a:cs typeface="Segoe UI" panose="020B0502040204020203" pitchFamily="34" charset="0"/>
          </a:endParaRPr>
        </a:p>
      </dgm:t>
    </dgm:pt>
    <dgm:pt modelId="{76817FF7-CDD3-4866-9D70-DF88FBA28536}" type="sibTrans" cxnId="{39A4F576-99DB-4C39-820A-91378DDF522C}">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6EF6F5F6-6AB2-4FC5-8E0C-E2CE94A6EB2E}">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Înțelegerea Interdependențelor și Relațiilor</a:t>
          </a:r>
        </a:p>
      </dgm:t>
    </dgm:pt>
    <dgm:pt modelId="{EC2145E9-E5BB-48B6-9B1E-A416B293D56F}" type="parTrans" cxnId="{17EB2488-EB81-4EFB-89DD-85A422616668}">
      <dgm:prSet/>
      <dgm:spPr/>
      <dgm:t>
        <a:bodyPr/>
        <a:lstStyle/>
        <a:p>
          <a:endParaRPr lang="ro-RO" sz="700">
            <a:latin typeface="Segoe UI" panose="020B0502040204020203" pitchFamily="34" charset="0"/>
            <a:cs typeface="Segoe UI" panose="020B0502040204020203" pitchFamily="34" charset="0"/>
          </a:endParaRPr>
        </a:p>
      </dgm:t>
    </dgm:pt>
    <dgm:pt modelId="{986BFF60-CFE8-43C8-8FAF-671504BD2277}" type="sibTrans" cxnId="{17EB2488-EB81-4EFB-89DD-85A422616668}">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709FC5FF-F29F-4A29-80D5-D747FD6A51E8}">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Prioritizarea și Focusarea Eforturilor</a:t>
          </a:r>
        </a:p>
      </dgm:t>
    </dgm:pt>
    <dgm:pt modelId="{E584C0EC-748B-45C7-BF44-F7B43C08E3BA}" type="parTrans" cxnId="{0CD07056-2466-4170-8E01-AE2F58CAF770}">
      <dgm:prSet/>
      <dgm:spPr/>
      <dgm:t>
        <a:bodyPr/>
        <a:lstStyle/>
        <a:p>
          <a:endParaRPr lang="ro-RO" sz="700">
            <a:latin typeface="Segoe UI" panose="020B0502040204020203" pitchFamily="34" charset="0"/>
            <a:cs typeface="Segoe UI" panose="020B0502040204020203" pitchFamily="34" charset="0"/>
          </a:endParaRPr>
        </a:p>
      </dgm:t>
    </dgm:pt>
    <dgm:pt modelId="{6F6F1D14-4DBF-4E60-9729-E66E4E235703}" type="sibTrans" cxnId="{0CD07056-2466-4170-8E01-AE2F58CAF770}">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AD0AF64D-50BA-4957-B31E-64CB67042A0D}">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Prevenirea Recurenței</a:t>
          </a:r>
        </a:p>
      </dgm:t>
    </dgm:pt>
    <dgm:pt modelId="{29067F03-2346-4A23-9BF8-8164D29319EF}" type="parTrans" cxnId="{EACAA429-1059-4D68-A31D-BA68B3C36C45}">
      <dgm:prSet/>
      <dgm:spPr/>
      <dgm:t>
        <a:bodyPr/>
        <a:lstStyle/>
        <a:p>
          <a:endParaRPr lang="ro-RO" sz="700">
            <a:latin typeface="Segoe UI" panose="020B0502040204020203" pitchFamily="34" charset="0"/>
            <a:cs typeface="Segoe UI" panose="020B0502040204020203" pitchFamily="34" charset="0"/>
          </a:endParaRPr>
        </a:p>
      </dgm:t>
    </dgm:pt>
    <dgm:pt modelId="{66E23DB5-AE17-49D0-8734-3B1645412B14}" type="sibTrans" cxnId="{EACAA429-1059-4D68-A31D-BA68B3C36C45}">
      <dgm:prSet custT="1"/>
      <dgm:spPr>
        <a:solidFill>
          <a:schemeClr val="accent5">
            <a:lumMod val="60000"/>
            <a:lumOff val="40000"/>
          </a:schemeClr>
        </a:solidFill>
      </dgm:spPr>
      <dgm:t>
        <a:bodyPr/>
        <a:lstStyle/>
        <a:p>
          <a:endParaRPr lang="ro-RO" sz="700">
            <a:latin typeface="Segoe UI" panose="020B0502040204020203" pitchFamily="34" charset="0"/>
            <a:cs typeface="Segoe UI" panose="020B0502040204020203" pitchFamily="34" charset="0"/>
          </a:endParaRPr>
        </a:p>
      </dgm:t>
    </dgm:pt>
    <dgm:pt modelId="{FA36A0B7-C7A3-4CAB-8AAE-339C220CD75F}">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Promovarea Înțelegerii Colective și a Angajamentului</a:t>
          </a:r>
        </a:p>
      </dgm:t>
    </dgm:pt>
    <dgm:pt modelId="{D904D60D-73F1-41DA-80CB-109E506D883F}" type="parTrans" cxnId="{20701760-B7FA-4A6E-BBE7-44468A12BD0F}">
      <dgm:prSet/>
      <dgm:spPr/>
      <dgm:t>
        <a:bodyPr/>
        <a:lstStyle/>
        <a:p>
          <a:endParaRPr lang="ro-RO" sz="700">
            <a:latin typeface="Segoe UI" panose="020B0502040204020203" pitchFamily="34" charset="0"/>
            <a:cs typeface="Segoe UI" panose="020B0502040204020203" pitchFamily="34" charset="0"/>
          </a:endParaRPr>
        </a:p>
      </dgm:t>
    </dgm:pt>
    <dgm:pt modelId="{C407F07C-5EB5-476C-8FD3-67A80B717E32}" type="sibTrans" cxnId="{20701760-B7FA-4A6E-BBE7-44468A12BD0F}">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F5B806E1-D1C0-47DC-B039-4A66212B38AC}">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Îmbunătățirea Continuă a Proceselor</a:t>
          </a:r>
        </a:p>
      </dgm:t>
    </dgm:pt>
    <dgm:pt modelId="{3BE03030-B2F3-4453-ADB5-2A396058481D}" type="parTrans" cxnId="{152E405E-3C4E-4642-8644-7574B3B23E49}">
      <dgm:prSet/>
      <dgm:spPr/>
      <dgm:t>
        <a:bodyPr/>
        <a:lstStyle/>
        <a:p>
          <a:endParaRPr lang="ro-RO" sz="700">
            <a:latin typeface="Segoe UI" panose="020B0502040204020203" pitchFamily="34" charset="0"/>
            <a:cs typeface="Segoe UI" panose="020B0502040204020203" pitchFamily="34" charset="0"/>
          </a:endParaRPr>
        </a:p>
      </dgm:t>
    </dgm:pt>
    <dgm:pt modelId="{4F8EC73B-A45E-411F-AD29-5B015F8F9F49}" type="sibTrans" cxnId="{152E405E-3C4E-4642-8644-7574B3B23E49}">
      <dgm:prSet custT="1"/>
      <dgm:spPr>
        <a:solidFill>
          <a:schemeClr val="accent5">
            <a:lumMod val="60000"/>
            <a:lumOff val="40000"/>
          </a:schemeClr>
        </a:solidFill>
      </dgm:spPr>
      <dgm:t>
        <a:bodyPr/>
        <a:lstStyle/>
        <a:p>
          <a:endParaRPr lang="ro-RO" sz="700">
            <a:latin typeface="Segoe UI" panose="020B0502040204020203" pitchFamily="34" charset="0"/>
            <a:cs typeface="Segoe UI" panose="020B0502040204020203" pitchFamily="34" charset="0"/>
          </a:endParaRPr>
        </a:p>
      </dgm:t>
    </dgm:pt>
    <dgm:pt modelId="{105A0D02-E129-445E-A3AB-378DA23C947C}" type="pres">
      <dgm:prSet presAssocID="{0F9A3617-AE36-4BE4-909E-D89B28C4A69A}" presName="Name0" presStyleCnt="0">
        <dgm:presLayoutVars>
          <dgm:chMax/>
          <dgm:chPref/>
          <dgm:dir/>
          <dgm:animLvl val="lvl"/>
        </dgm:presLayoutVars>
      </dgm:prSet>
      <dgm:spPr/>
    </dgm:pt>
    <dgm:pt modelId="{5C5AC004-0BF5-4339-A3D4-2236FF62BD7E}" type="pres">
      <dgm:prSet presAssocID="{B5AC2D21-4C46-46F5-B319-F7A9C0C6A636}" presName="composite" presStyleCnt="0"/>
      <dgm:spPr/>
    </dgm:pt>
    <dgm:pt modelId="{D7B16F58-1335-4392-ABFE-B52C1693DAF0}" type="pres">
      <dgm:prSet presAssocID="{B5AC2D21-4C46-46F5-B319-F7A9C0C6A636}" presName="Parent1" presStyleLbl="node1" presStyleIdx="0" presStyleCnt="12">
        <dgm:presLayoutVars>
          <dgm:chMax val="1"/>
          <dgm:chPref val="1"/>
          <dgm:bulletEnabled val="1"/>
        </dgm:presLayoutVars>
      </dgm:prSet>
      <dgm:spPr/>
    </dgm:pt>
    <dgm:pt modelId="{D4C0D855-A087-4AE2-A04B-28E62AC59E73}" type="pres">
      <dgm:prSet presAssocID="{B5AC2D21-4C46-46F5-B319-F7A9C0C6A636}" presName="Childtext1" presStyleLbl="revTx" presStyleIdx="0" presStyleCnt="6">
        <dgm:presLayoutVars>
          <dgm:chMax val="0"/>
          <dgm:chPref val="0"/>
          <dgm:bulletEnabled val="1"/>
        </dgm:presLayoutVars>
      </dgm:prSet>
      <dgm:spPr/>
    </dgm:pt>
    <dgm:pt modelId="{3AF81E95-5976-4B0A-B63F-C53DE03CF3A5}" type="pres">
      <dgm:prSet presAssocID="{B5AC2D21-4C46-46F5-B319-F7A9C0C6A636}" presName="BalanceSpacing" presStyleCnt="0"/>
      <dgm:spPr/>
    </dgm:pt>
    <dgm:pt modelId="{48139E16-6C7E-4250-BED7-43C9A6B36D01}" type="pres">
      <dgm:prSet presAssocID="{B5AC2D21-4C46-46F5-B319-F7A9C0C6A636}" presName="BalanceSpacing1" presStyleCnt="0"/>
      <dgm:spPr/>
    </dgm:pt>
    <dgm:pt modelId="{5E8E190B-7048-4C18-9769-FF2DAC8FC7DE}" type="pres">
      <dgm:prSet presAssocID="{76817FF7-CDD3-4866-9D70-DF88FBA28536}" presName="Accent1Text" presStyleLbl="node1" presStyleIdx="1" presStyleCnt="12"/>
      <dgm:spPr/>
    </dgm:pt>
    <dgm:pt modelId="{02323783-5CEB-4FE6-BB5A-DCF1CFD9AE8E}" type="pres">
      <dgm:prSet presAssocID="{76817FF7-CDD3-4866-9D70-DF88FBA28536}" presName="spaceBetweenRectangles" presStyleCnt="0"/>
      <dgm:spPr/>
    </dgm:pt>
    <dgm:pt modelId="{8F037DA8-5F4D-407B-8F88-917177E010B0}" type="pres">
      <dgm:prSet presAssocID="{6EF6F5F6-6AB2-4FC5-8E0C-E2CE94A6EB2E}" presName="composite" presStyleCnt="0"/>
      <dgm:spPr/>
    </dgm:pt>
    <dgm:pt modelId="{CB302725-3F37-48EF-8A7C-D2E70AEF215D}" type="pres">
      <dgm:prSet presAssocID="{6EF6F5F6-6AB2-4FC5-8E0C-E2CE94A6EB2E}" presName="Parent1" presStyleLbl="node1" presStyleIdx="2" presStyleCnt="12">
        <dgm:presLayoutVars>
          <dgm:chMax val="1"/>
          <dgm:chPref val="1"/>
          <dgm:bulletEnabled val="1"/>
        </dgm:presLayoutVars>
      </dgm:prSet>
      <dgm:spPr/>
    </dgm:pt>
    <dgm:pt modelId="{FA62B7BA-FF71-4FE2-88B0-B65114FEBD5B}" type="pres">
      <dgm:prSet presAssocID="{6EF6F5F6-6AB2-4FC5-8E0C-E2CE94A6EB2E}" presName="Childtext1" presStyleLbl="revTx" presStyleIdx="1" presStyleCnt="6">
        <dgm:presLayoutVars>
          <dgm:chMax val="0"/>
          <dgm:chPref val="0"/>
          <dgm:bulletEnabled val="1"/>
        </dgm:presLayoutVars>
      </dgm:prSet>
      <dgm:spPr/>
    </dgm:pt>
    <dgm:pt modelId="{7A017AB7-1458-4FD9-A67B-0A9F63C3DF8E}" type="pres">
      <dgm:prSet presAssocID="{6EF6F5F6-6AB2-4FC5-8E0C-E2CE94A6EB2E}" presName="BalanceSpacing" presStyleCnt="0"/>
      <dgm:spPr/>
    </dgm:pt>
    <dgm:pt modelId="{6B13C843-17A6-4383-B8CF-608E13196EF6}" type="pres">
      <dgm:prSet presAssocID="{6EF6F5F6-6AB2-4FC5-8E0C-E2CE94A6EB2E}" presName="BalanceSpacing1" presStyleCnt="0"/>
      <dgm:spPr/>
    </dgm:pt>
    <dgm:pt modelId="{B6269A62-E94A-4953-AC1D-30BE27522916}" type="pres">
      <dgm:prSet presAssocID="{986BFF60-CFE8-43C8-8FAF-671504BD2277}" presName="Accent1Text" presStyleLbl="node1" presStyleIdx="3" presStyleCnt="12"/>
      <dgm:spPr/>
    </dgm:pt>
    <dgm:pt modelId="{E014B539-5297-4F8F-9C43-E696BC5C7213}" type="pres">
      <dgm:prSet presAssocID="{986BFF60-CFE8-43C8-8FAF-671504BD2277}" presName="spaceBetweenRectangles" presStyleCnt="0"/>
      <dgm:spPr/>
    </dgm:pt>
    <dgm:pt modelId="{FC775FC2-13E0-432E-A99C-31D7FAE60616}" type="pres">
      <dgm:prSet presAssocID="{709FC5FF-F29F-4A29-80D5-D747FD6A51E8}" presName="composite" presStyleCnt="0"/>
      <dgm:spPr/>
    </dgm:pt>
    <dgm:pt modelId="{3C82F34F-3681-4611-A308-0BB6D927A60F}" type="pres">
      <dgm:prSet presAssocID="{709FC5FF-F29F-4A29-80D5-D747FD6A51E8}" presName="Parent1" presStyleLbl="node1" presStyleIdx="4" presStyleCnt="12">
        <dgm:presLayoutVars>
          <dgm:chMax val="1"/>
          <dgm:chPref val="1"/>
          <dgm:bulletEnabled val="1"/>
        </dgm:presLayoutVars>
      </dgm:prSet>
      <dgm:spPr/>
    </dgm:pt>
    <dgm:pt modelId="{20D11195-7E76-42D7-934C-1B974A32CE77}" type="pres">
      <dgm:prSet presAssocID="{709FC5FF-F29F-4A29-80D5-D747FD6A51E8}" presName="Childtext1" presStyleLbl="revTx" presStyleIdx="2" presStyleCnt="6">
        <dgm:presLayoutVars>
          <dgm:chMax val="0"/>
          <dgm:chPref val="0"/>
          <dgm:bulletEnabled val="1"/>
        </dgm:presLayoutVars>
      </dgm:prSet>
      <dgm:spPr/>
    </dgm:pt>
    <dgm:pt modelId="{23ABEBDF-DA5F-4B6D-B1AD-683E232B847D}" type="pres">
      <dgm:prSet presAssocID="{709FC5FF-F29F-4A29-80D5-D747FD6A51E8}" presName="BalanceSpacing" presStyleCnt="0"/>
      <dgm:spPr/>
    </dgm:pt>
    <dgm:pt modelId="{9AE010A4-2D30-4292-9453-351A25EEF612}" type="pres">
      <dgm:prSet presAssocID="{709FC5FF-F29F-4A29-80D5-D747FD6A51E8}" presName="BalanceSpacing1" presStyleCnt="0"/>
      <dgm:spPr/>
    </dgm:pt>
    <dgm:pt modelId="{B4F92E67-B5B6-4466-8115-4A5835BAE291}" type="pres">
      <dgm:prSet presAssocID="{6F6F1D14-4DBF-4E60-9729-E66E4E235703}" presName="Accent1Text" presStyleLbl="node1" presStyleIdx="5" presStyleCnt="12"/>
      <dgm:spPr/>
    </dgm:pt>
    <dgm:pt modelId="{324C5E75-5CDA-401F-A556-26F12C3CC235}" type="pres">
      <dgm:prSet presAssocID="{6F6F1D14-4DBF-4E60-9729-E66E4E235703}" presName="spaceBetweenRectangles" presStyleCnt="0"/>
      <dgm:spPr/>
    </dgm:pt>
    <dgm:pt modelId="{01D97031-003A-4EF0-B7D9-5C8838FC40E4}" type="pres">
      <dgm:prSet presAssocID="{AD0AF64D-50BA-4957-B31E-64CB67042A0D}" presName="composite" presStyleCnt="0"/>
      <dgm:spPr/>
    </dgm:pt>
    <dgm:pt modelId="{28FA79AD-8595-4978-8DDA-909F632C4457}" type="pres">
      <dgm:prSet presAssocID="{AD0AF64D-50BA-4957-B31E-64CB67042A0D}" presName="Parent1" presStyleLbl="node1" presStyleIdx="6" presStyleCnt="12">
        <dgm:presLayoutVars>
          <dgm:chMax val="1"/>
          <dgm:chPref val="1"/>
          <dgm:bulletEnabled val="1"/>
        </dgm:presLayoutVars>
      </dgm:prSet>
      <dgm:spPr/>
    </dgm:pt>
    <dgm:pt modelId="{0BC8BB74-0842-4CD5-B6DF-83F13EABC168}" type="pres">
      <dgm:prSet presAssocID="{AD0AF64D-50BA-4957-B31E-64CB67042A0D}" presName="Childtext1" presStyleLbl="revTx" presStyleIdx="3" presStyleCnt="6">
        <dgm:presLayoutVars>
          <dgm:chMax val="0"/>
          <dgm:chPref val="0"/>
          <dgm:bulletEnabled val="1"/>
        </dgm:presLayoutVars>
      </dgm:prSet>
      <dgm:spPr/>
    </dgm:pt>
    <dgm:pt modelId="{80A08405-85D9-4DD3-AB00-298F0DAD27BF}" type="pres">
      <dgm:prSet presAssocID="{AD0AF64D-50BA-4957-B31E-64CB67042A0D}" presName="BalanceSpacing" presStyleCnt="0"/>
      <dgm:spPr/>
    </dgm:pt>
    <dgm:pt modelId="{3C2A2C31-E8C8-4A38-8D8D-F095A4D6F383}" type="pres">
      <dgm:prSet presAssocID="{AD0AF64D-50BA-4957-B31E-64CB67042A0D}" presName="BalanceSpacing1" presStyleCnt="0"/>
      <dgm:spPr/>
    </dgm:pt>
    <dgm:pt modelId="{4E952061-5A20-4EA0-A231-960DCAF4D865}" type="pres">
      <dgm:prSet presAssocID="{66E23DB5-AE17-49D0-8734-3B1645412B14}" presName="Accent1Text" presStyleLbl="node1" presStyleIdx="7" presStyleCnt="12"/>
      <dgm:spPr/>
    </dgm:pt>
    <dgm:pt modelId="{DFF1A42D-A4F6-4612-8FE4-5B3AF87C0F36}" type="pres">
      <dgm:prSet presAssocID="{66E23DB5-AE17-49D0-8734-3B1645412B14}" presName="spaceBetweenRectangles" presStyleCnt="0"/>
      <dgm:spPr/>
    </dgm:pt>
    <dgm:pt modelId="{98458480-DC48-46D8-A579-37EF61DE300E}" type="pres">
      <dgm:prSet presAssocID="{FA36A0B7-C7A3-4CAB-8AAE-339C220CD75F}" presName="composite" presStyleCnt="0"/>
      <dgm:spPr/>
    </dgm:pt>
    <dgm:pt modelId="{574AA462-67AE-41F5-9A6D-046B95133369}" type="pres">
      <dgm:prSet presAssocID="{FA36A0B7-C7A3-4CAB-8AAE-339C220CD75F}" presName="Parent1" presStyleLbl="node1" presStyleIdx="8" presStyleCnt="12">
        <dgm:presLayoutVars>
          <dgm:chMax val="1"/>
          <dgm:chPref val="1"/>
          <dgm:bulletEnabled val="1"/>
        </dgm:presLayoutVars>
      </dgm:prSet>
      <dgm:spPr/>
    </dgm:pt>
    <dgm:pt modelId="{3BCADFD6-6201-4F34-82AE-0FC35A1F9E2F}" type="pres">
      <dgm:prSet presAssocID="{FA36A0B7-C7A3-4CAB-8AAE-339C220CD75F}" presName="Childtext1" presStyleLbl="revTx" presStyleIdx="4" presStyleCnt="6">
        <dgm:presLayoutVars>
          <dgm:chMax val="0"/>
          <dgm:chPref val="0"/>
          <dgm:bulletEnabled val="1"/>
        </dgm:presLayoutVars>
      </dgm:prSet>
      <dgm:spPr/>
    </dgm:pt>
    <dgm:pt modelId="{4E6970B9-C457-4A06-AED6-070DA500A435}" type="pres">
      <dgm:prSet presAssocID="{FA36A0B7-C7A3-4CAB-8AAE-339C220CD75F}" presName="BalanceSpacing" presStyleCnt="0"/>
      <dgm:spPr/>
    </dgm:pt>
    <dgm:pt modelId="{2B5D1B08-F5E2-41A3-A6B3-199F14582B46}" type="pres">
      <dgm:prSet presAssocID="{FA36A0B7-C7A3-4CAB-8AAE-339C220CD75F}" presName="BalanceSpacing1" presStyleCnt="0"/>
      <dgm:spPr/>
    </dgm:pt>
    <dgm:pt modelId="{B0A6971A-8D7F-42D9-9D40-70CD63C25121}" type="pres">
      <dgm:prSet presAssocID="{C407F07C-5EB5-476C-8FD3-67A80B717E32}" presName="Accent1Text" presStyleLbl="node1" presStyleIdx="9" presStyleCnt="12"/>
      <dgm:spPr/>
    </dgm:pt>
    <dgm:pt modelId="{E32C5028-4FED-4133-92D1-38B739ABDE82}" type="pres">
      <dgm:prSet presAssocID="{C407F07C-5EB5-476C-8FD3-67A80B717E32}" presName="spaceBetweenRectangles" presStyleCnt="0"/>
      <dgm:spPr/>
    </dgm:pt>
    <dgm:pt modelId="{03B5DBEE-A247-4699-8F7A-282622053DB8}" type="pres">
      <dgm:prSet presAssocID="{F5B806E1-D1C0-47DC-B039-4A66212B38AC}" presName="composite" presStyleCnt="0"/>
      <dgm:spPr/>
    </dgm:pt>
    <dgm:pt modelId="{2B07BF59-D0AF-4EAF-8029-C278B20946B3}" type="pres">
      <dgm:prSet presAssocID="{F5B806E1-D1C0-47DC-B039-4A66212B38AC}" presName="Parent1" presStyleLbl="node1" presStyleIdx="10" presStyleCnt="12">
        <dgm:presLayoutVars>
          <dgm:chMax val="1"/>
          <dgm:chPref val="1"/>
          <dgm:bulletEnabled val="1"/>
        </dgm:presLayoutVars>
      </dgm:prSet>
      <dgm:spPr/>
    </dgm:pt>
    <dgm:pt modelId="{9A332C4F-B74B-41E6-8AD9-51D9088F47B8}" type="pres">
      <dgm:prSet presAssocID="{F5B806E1-D1C0-47DC-B039-4A66212B38AC}" presName="Childtext1" presStyleLbl="revTx" presStyleIdx="5" presStyleCnt="6">
        <dgm:presLayoutVars>
          <dgm:chMax val="0"/>
          <dgm:chPref val="0"/>
          <dgm:bulletEnabled val="1"/>
        </dgm:presLayoutVars>
      </dgm:prSet>
      <dgm:spPr/>
    </dgm:pt>
    <dgm:pt modelId="{6FBA860C-023C-4617-B2AB-0534F5350156}" type="pres">
      <dgm:prSet presAssocID="{F5B806E1-D1C0-47DC-B039-4A66212B38AC}" presName="BalanceSpacing" presStyleCnt="0"/>
      <dgm:spPr/>
    </dgm:pt>
    <dgm:pt modelId="{C70AE7EC-E2F8-44B4-A426-FC736228B9E0}" type="pres">
      <dgm:prSet presAssocID="{F5B806E1-D1C0-47DC-B039-4A66212B38AC}" presName="BalanceSpacing1" presStyleCnt="0"/>
      <dgm:spPr/>
    </dgm:pt>
    <dgm:pt modelId="{D65CBE53-E6DC-4030-9504-7081BCCA1AD9}" type="pres">
      <dgm:prSet presAssocID="{4F8EC73B-A45E-411F-AD29-5B015F8F9F49}" presName="Accent1Text" presStyleLbl="node1" presStyleIdx="11" presStyleCnt="12"/>
      <dgm:spPr/>
    </dgm:pt>
  </dgm:ptLst>
  <dgm:cxnLst>
    <dgm:cxn modelId="{DE415903-9FB1-4CE0-A253-7A05129B1186}" type="presOf" srcId="{B5AC2D21-4C46-46F5-B319-F7A9C0C6A636}" destId="{D7B16F58-1335-4392-ABFE-B52C1693DAF0}" srcOrd="0" destOrd="0" presId="urn:microsoft.com/office/officeart/2008/layout/AlternatingHexagons"/>
    <dgm:cxn modelId="{A752F118-D8A6-4544-B991-EC16BFCFD7F2}" type="presOf" srcId="{6F6F1D14-4DBF-4E60-9729-E66E4E235703}" destId="{B4F92E67-B5B6-4466-8115-4A5835BAE291}" srcOrd="0" destOrd="0" presId="urn:microsoft.com/office/officeart/2008/layout/AlternatingHexagons"/>
    <dgm:cxn modelId="{1FFC201A-2CE9-46E5-9930-31A49D29D6A5}" type="presOf" srcId="{FA36A0B7-C7A3-4CAB-8AAE-339C220CD75F}" destId="{574AA462-67AE-41F5-9A6D-046B95133369}" srcOrd="0" destOrd="0" presId="urn:microsoft.com/office/officeart/2008/layout/AlternatingHexagons"/>
    <dgm:cxn modelId="{9997FB1D-1145-4426-B920-37979A5FEDD1}" type="presOf" srcId="{66E23DB5-AE17-49D0-8734-3B1645412B14}" destId="{4E952061-5A20-4EA0-A231-960DCAF4D865}" srcOrd="0" destOrd="0" presId="urn:microsoft.com/office/officeart/2008/layout/AlternatingHexagons"/>
    <dgm:cxn modelId="{DC256A27-BD20-4A3D-BC68-70BA66D6C8EF}" type="presOf" srcId="{6EF6F5F6-6AB2-4FC5-8E0C-E2CE94A6EB2E}" destId="{CB302725-3F37-48EF-8A7C-D2E70AEF215D}" srcOrd="0" destOrd="0" presId="urn:microsoft.com/office/officeart/2008/layout/AlternatingHexagons"/>
    <dgm:cxn modelId="{EACAA429-1059-4D68-A31D-BA68B3C36C45}" srcId="{0F9A3617-AE36-4BE4-909E-D89B28C4A69A}" destId="{AD0AF64D-50BA-4957-B31E-64CB67042A0D}" srcOrd="3" destOrd="0" parTransId="{29067F03-2346-4A23-9BF8-8164D29319EF}" sibTransId="{66E23DB5-AE17-49D0-8734-3B1645412B14}"/>
    <dgm:cxn modelId="{D233472B-6F8F-4AB8-AC67-5A3A23F5D268}" type="presOf" srcId="{4F8EC73B-A45E-411F-AD29-5B015F8F9F49}" destId="{D65CBE53-E6DC-4030-9504-7081BCCA1AD9}" srcOrd="0" destOrd="0" presId="urn:microsoft.com/office/officeart/2008/layout/AlternatingHexagons"/>
    <dgm:cxn modelId="{4136783A-4F20-4AAB-A943-3070798A136F}" type="presOf" srcId="{709FC5FF-F29F-4A29-80D5-D747FD6A51E8}" destId="{3C82F34F-3681-4611-A308-0BB6D927A60F}" srcOrd="0" destOrd="0" presId="urn:microsoft.com/office/officeart/2008/layout/AlternatingHexagons"/>
    <dgm:cxn modelId="{152E405E-3C4E-4642-8644-7574B3B23E49}" srcId="{0F9A3617-AE36-4BE4-909E-D89B28C4A69A}" destId="{F5B806E1-D1C0-47DC-B039-4A66212B38AC}" srcOrd="5" destOrd="0" parTransId="{3BE03030-B2F3-4453-ADB5-2A396058481D}" sibTransId="{4F8EC73B-A45E-411F-AD29-5B015F8F9F49}"/>
    <dgm:cxn modelId="{20701760-B7FA-4A6E-BBE7-44468A12BD0F}" srcId="{0F9A3617-AE36-4BE4-909E-D89B28C4A69A}" destId="{FA36A0B7-C7A3-4CAB-8AAE-339C220CD75F}" srcOrd="4" destOrd="0" parTransId="{D904D60D-73F1-41DA-80CB-109E506D883F}" sibTransId="{C407F07C-5EB5-476C-8FD3-67A80B717E32}"/>
    <dgm:cxn modelId="{DA4D2A44-63B7-4A11-A2D2-0898C8C773C1}" type="presOf" srcId="{F5B806E1-D1C0-47DC-B039-4A66212B38AC}" destId="{2B07BF59-D0AF-4EAF-8029-C278B20946B3}" srcOrd="0" destOrd="0" presId="urn:microsoft.com/office/officeart/2008/layout/AlternatingHexagons"/>
    <dgm:cxn modelId="{CB6FE86F-6C43-4865-A9CD-3F50BB3B451E}" type="presOf" srcId="{C407F07C-5EB5-476C-8FD3-67A80B717E32}" destId="{B0A6971A-8D7F-42D9-9D40-70CD63C25121}" srcOrd="0" destOrd="0" presId="urn:microsoft.com/office/officeart/2008/layout/AlternatingHexagons"/>
    <dgm:cxn modelId="{6A68F255-1E23-4B33-9777-32970ED346F3}" type="presOf" srcId="{76817FF7-CDD3-4866-9D70-DF88FBA28536}" destId="{5E8E190B-7048-4C18-9769-FF2DAC8FC7DE}" srcOrd="0" destOrd="0" presId="urn:microsoft.com/office/officeart/2008/layout/AlternatingHexagons"/>
    <dgm:cxn modelId="{0CD07056-2466-4170-8E01-AE2F58CAF770}" srcId="{0F9A3617-AE36-4BE4-909E-D89B28C4A69A}" destId="{709FC5FF-F29F-4A29-80D5-D747FD6A51E8}" srcOrd="2" destOrd="0" parTransId="{E584C0EC-748B-45C7-BF44-F7B43C08E3BA}" sibTransId="{6F6F1D14-4DBF-4E60-9729-E66E4E235703}"/>
    <dgm:cxn modelId="{39A4F576-99DB-4C39-820A-91378DDF522C}" srcId="{0F9A3617-AE36-4BE4-909E-D89B28C4A69A}" destId="{B5AC2D21-4C46-46F5-B319-F7A9C0C6A636}" srcOrd="0" destOrd="0" parTransId="{FFA56621-7787-41B3-AF46-EF2412E96246}" sibTransId="{76817FF7-CDD3-4866-9D70-DF88FBA28536}"/>
    <dgm:cxn modelId="{17EB2488-EB81-4EFB-89DD-85A422616668}" srcId="{0F9A3617-AE36-4BE4-909E-D89B28C4A69A}" destId="{6EF6F5F6-6AB2-4FC5-8E0C-E2CE94A6EB2E}" srcOrd="1" destOrd="0" parTransId="{EC2145E9-E5BB-48B6-9B1E-A416B293D56F}" sibTransId="{986BFF60-CFE8-43C8-8FAF-671504BD2277}"/>
    <dgm:cxn modelId="{15B7968B-74C0-4A3E-A854-BD592CDCA8C7}" type="presOf" srcId="{0F9A3617-AE36-4BE4-909E-D89B28C4A69A}" destId="{105A0D02-E129-445E-A3AB-378DA23C947C}" srcOrd="0" destOrd="0" presId="urn:microsoft.com/office/officeart/2008/layout/AlternatingHexagons"/>
    <dgm:cxn modelId="{8983768E-146E-49A5-AB37-14C6CDDD8218}" type="presOf" srcId="{986BFF60-CFE8-43C8-8FAF-671504BD2277}" destId="{B6269A62-E94A-4953-AC1D-30BE27522916}" srcOrd="0" destOrd="0" presId="urn:microsoft.com/office/officeart/2008/layout/AlternatingHexagons"/>
    <dgm:cxn modelId="{D0731E96-1E0E-4825-8AAD-3E3833988876}" type="presOf" srcId="{AD0AF64D-50BA-4957-B31E-64CB67042A0D}" destId="{28FA79AD-8595-4978-8DDA-909F632C4457}" srcOrd="0" destOrd="0" presId="urn:microsoft.com/office/officeart/2008/layout/AlternatingHexagons"/>
    <dgm:cxn modelId="{98835F5C-9C41-4E79-B074-4ABF88AAFC05}" type="presParOf" srcId="{105A0D02-E129-445E-A3AB-378DA23C947C}" destId="{5C5AC004-0BF5-4339-A3D4-2236FF62BD7E}" srcOrd="0" destOrd="0" presId="urn:microsoft.com/office/officeart/2008/layout/AlternatingHexagons"/>
    <dgm:cxn modelId="{BDF4F1FB-7EE9-4A61-9318-9DBE1FE97CE3}" type="presParOf" srcId="{5C5AC004-0BF5-4339-A3D4-2236FF62BD7E}" destId="{D7B16F58-1335-4392-ABFE-B52C1693DAF0}" srcOrd="0" destOrd="0" presId="urn:microsoft.com/office/officeart/2008/layout/AlternatingHexagons"/>
    <dgm:cxn modelId="{71101B15-D1D2-41AE-B2C1-D9371277F282}" type="presParOf" srcId="{5C5AC004-0BF5-4339-A3D4-2236FF62BD7E}" destId="{D4C0D855-A087-4AE2-A04B-28E62AC59E73}" srcOrd="1" destOrd="0" presId="urn:microsoft.com/office/officeart/2008/layout/AlternatingHexagons"/>
    <dgm:cxn modelId="{88C2D8FA-5F58-4145-A4E1-8D50A0D5E64A}" type="presParOf" srcId="{5C5AC004-0BF5-4339-A3D4-2236FF62BD7E}" destId="{3AF81E95-5976-4B0A-B63F-C53DE03CF3A5}" srcOrd="2" destOrd="0" presId="urn:microsoft.com/office/officeart/2008/layout/AlternatingHexagons"/>
    <dgm:cxn modelId="{AF44B32B-5AF6-4EC5-A045-41265FC77773}" type="presParOf" srcId="{5C5AC004-0BF5-4339-A3D4-2236FF62BD7E}" destId="{48139E16-6C7E-4250-BED7-43C9A6B36D01}" srcOrd="3" destOrd="0" presId="urn:microsoft.com/office/officeart/2008/layout/AlternatingHexagons"/>
    <dgm:cxn modelId="{6C478650-42A8-4A98-88D0-6152A541E16E}" type="presParOf" srcId="{5C5AC004-0BF5-4339-A3D4-2236FF62BD7E}" destId="{5E8E190B-7048-4C18-9769-FF2DAC8FC7DE}" srcOrd="4" destOrd="0" presId="urn:microsoft.com/office/officeart/2008/layout/AlternatingHexagons"/>
    <dgm:cxn modelId="{6BDEA41A-8C7F-43D2-81AB-A9699C5F9472}" type="presParOf" srcId="{105A0D02-E129-445E-A3AB-378DA23C947C}" destId="{02323783-5CEB-4FE6-BB5A-DCF1CFD9AE8E}" srcOrd="1" destOrd="0" presId="urn:microsoft.com/office/officeart/2008/layout/AlternatingHexagons"/>
    <dgm:cxn modelId="{BDDCB5B9-D7BF-40D7-963F-021AAC51B0E8}" type="presParOf" srcId="{105A0D02-E129-445E-A3AB-378DA23C947C}" destId="{8F037DA8-5F4D-407B-8F88-917177E010B0}" srcOrd="2" destOrd="0" presId="urn:microsoft.com/office/officeart/2008/layout/AlternatingHexagons"/>
    <dgm:cxn modelId="{1CAD4D25-1EC6-44E9-9629-2D2980306C8A}" type="presParOf" srcId="{8F037DA8-5F4D-407B-8F88-917177E010B0}" destId="{CB302725-3F37-48EF-8A7C-D2E70AEF215D}" srcOrd="0" destOrd="0" presId="urn:microsoft.com/office/officeart/2008/layout/AlternatingHexagons"/>
    <dgm:cxn modelId="{C3B8074E-3B8D-4445-B045-D59D51361FAD}" type="presParOf" srcId="{8F037DA8-5F4D-407B-8F88-917177E010B0}" destId="{FA62B7BA-FF71-4FE2-88B0-B65114FEBD5B}" srcOrd="1" destOrd="0" presId="urn:microsoft.com/office/officeart/2008/layout/AlternatingHexagons"/>
    <dgm:cxn modelId="{C392C1D6-00E8-4EAD-B5AC-F024916A2028}" type="presParOf" srcId="{8F037DA8-5F4D-407B-8F88-917177E010B0}" destId="{7A017AB7-1458-4FD9-A67B-0A9F63C3DF8E}" srcOrd="2" destOrd="0" presId="urn:microsoft.com/office/officeart/2008/layout/AlternatingHexagons"/>
    <dgm:cxn modelId="{3E798EBA-B880-4DC6-9855-ED12198B7AE2}" type="presParOf" srcId="{8F037DA8-5F4D-407B-8F88-917177E010B0}" destId="{6B13C843-17A6-4383-B8CF-608E13196EF6}" srcOrd="3" destOrd="0" presId="urn:microsoft.com/office/officeart/2008/layout/AlternatingHexagons"/>
    <dgm:cxn modelId="{D6DCE033-CAB1-461C-9590-1D8842120B7E}" type="presParOf" srcId="{8F037DA8-5F4D-407B-8F88-917177E010B0}" destId="{B6269A62-E94A-4953-AC1D-30BE27522916}" srcOrd="4" destOrd="0" presId="urn:microsoft.com/office/officeart/2008/layout/AlternatingHexagons"/>
    <dgm:cxn modelId="{840424BE-D805-4DDE-B587-6DAFC703CB8C}" type="presParOf" srcId="{105A0D02-E129-445E-A3AB-378DA23C947C}" destId="{E014B539-5297-4F8F-9C43-E696BC5C7213}" srcOrd="3" destOrd="0" presId="urn:microsoft.com/office/officeart/2008/layout/AlternatingHexagons"/>
    <dgm:cxn modelId="{7BA956AB-61FE-4581-8F0D-0840673313EE}" type="presParOf" srcId="{105A0D02-E129-445E-A3AB-378DA23C947C}" destId="{FC775FC2-13E0-432E-A99C-31D7FAE60616}" srcOrd="4" destOrd="0" presId="urn:microsoft.com/office/officeart/2008/layout/AlternatingHexagons"/>
    <dgm:cxn modelId="{CC0B896D-50BA-47C1-8500-85C17B2A6E30}" type="presParOf" srcId="{FC775FC2-13E0-432E-A99C-31D7FAE60616}" destId="{3C82F34F-3681-4611-A308-0BB6D927A60F}" srcOrd="0" destOrd="0" presId="urn:microsoft.com/office/officeart/2008/layout/AlternatingHexagons"/>
    <dgm:cxn modelId="{1642DA0A-B82D-47D5-8E8A-46663CF5040C}" type="presParOf" srcId="{FC775FC2-13E0-432E-A99C-31D7FAE60616}" destId="{20D11195-7E76-42D7-934C-1B974A32CE77}" srcOrd="1" destOrd="0" presId="urn:microsoft.com/office/officeart/2008/layout/AlternatingHexagons"/>
    <dgm:cxn modelId="{C4B8526F-5A3A-4476-8F11-C56E1EA4CC9E}" type="presParOf" srcId="{FC775FC2-13E0-432E-A99C-31D7FAE60616}" destId="{23ABEBDF-DA5F-4B6D-B1AD-683E232B847D}" srcOrd="2" destOrd="0" presId="urn:microsoft.com/office/officeart/2008/layout/AlternatingHexagons"/>
    <dgm:cxn modelId="{59D37FCB-4065-443D-A67A-4978C9C79C37}" type="presParOf" srcId="{FC775FC2-13E0-432E-A99C-31D7FAE60616}" destId="{9AE010A4-2D30-4292-9453-351A25EEF612}" srcOrd="3" destOrd="0" presId="urn:microsoft.com/office/officeart/2008/layout/AlternatingHexagons"/>
    <dgm:cxn modelId="{56C8397D-F67F-418D-9218-F35AC0D46C90}" type="presParOf" srcId="{FC775FC2-13E0-432E-A99C-31D7FAE60616}" destId="{B4F92E67-B5B6-4466-8115-4A5835BAE291}" srcOrd="4" destOrd="0" presId="urn:microsoft.com/office/officeart/2008/layout/AlternatingHexagons"/>
    <dgm:cxn modelId="{001E02CF-FE6D-481F-BF41-305E2BDC7705}" type="presParOf" srcId="{105A0D02-E129-445E-A3AB-378DA23C947C}" destId="{324C5E75-5CDA-401F-A556-26F12C3CC235}" srcOrd="5" destOrd="0" presId="urn:microsoft.com/office/officeart/2008/layout/AlternatingHexagons"/>
    <dgm:cxn modelId="{ECD60282-1192-4469-B933-E17D3EBEA30C}" type="presParOf" srcId="{105A0D02-E129-445E-A3AB-378DA23C947C}" destId="{01D97031-003A-4EF0-B7D9-5C8838FC40E4}" srcOrd="6" destOrd="0" presId="urn:microsoft.com/office/officeart/2008/layout/AlternatingHexagons"/>
    <dgm:cxn modelId="{15B0011D-964E-4680-896F-00A745DFB9CF}" type="presParOf" srcId="{01D97031-003A-4EF0-B7D9-5C8838FC40E4}" destId="{28FA79AD-8595-4978-8DDA-909F632C4457}" srcOrd="0" destOrd="0" presId="urn:microsoft.com/office/officeart/2008/layout/AlternatingHexagons"/>
    <dgm:cxn modelId="{03C6E729-41FA-4D82-B22F-1A4D89C72F45}" type="presParOf" srcId="{01D97031-003A-4EF0-B7D9-5C8838FC40E4}" destId="{0BC8BB74-0842-4CD5-B6DF-83F13EABC168}" srcOrd="1" destOrd="0" presId="urn:microsoft.com/office/officeart/2008/layout/AlternatingHexagons"/>
    <dgm:cxn modelId="{7FBB5555-2E8F-4C22-B828-183551500648}" type="presParOf" srcId="{01D97031-003A-4EF0-B7D9-5C8838FC40E4}" destId="{80A08405-85D9-4DD3-AB00-298F0DAD27BF}" srcOrd="2" destOrd="0" presId="urn:microsoft.com/office/officeart/2008/layout/AlternatingHexagons"/>
    <dgm:cxn modelId="{EA8D0A1D-E1EF-4100-9D3E-208F235AFB92}" type="presParOf" srcId="{01D97031-003A-4EF0-B7D9-5C8838FC40E4}" destId="{3C2A2C31-E8C8-4A38-8D8D-F095A4D6F383}" srcOrd="3" destOrd="0" presId="urn:microsoft.com/office/officeart/2008/layout/AlternatingHexagons"/>
    <dgm:cxn modelId="{39E76AAF-BC50-4326-8C8A-557B516503F8}" type="presParOf" srcId="{01D97031-003A-4EF0-B7D9-5C8838FC40E4}" destId="{4E952061-5A20-4EA0-A231-960DCAF4D865}" srcOrd="4" destOrd="0" presId="urn:microsoft.com/office/officeart/2008/layout/AlternatingHexagons"/>
    <dgm:cxn modelId="{02671000-BBDF-4A97-8077-FEECB3CD2DE7}" type="presParOf" srcId="{105A0D02-E129-445E-A3AB-378DA23C947C}" destId="{DFF1A42D-A4F6-4612-8FE4-5B3AF87C0F36}" srcOrd="7" destOrd="0" presId="urn:microsoft.com/office/officeart/2008/layout/AlternatingHexagons"/>
    <dgm:cxn modelId="{D3EBC359-5DF0-49B0-9742-27B56B92A529}" type="presParOf" srcId="{105A0D02-E129-445E-A3AB-378DA23C947C}" destId="{98458480-DC48-46D8-A579-37EF61DE300E}" srcOrd="8" destOrd="0" presId="urn:microsoft.com/office/officeart/2008/layout/AlternatingHexagons"/>
    <dgm:cxn modelId="{F6C098EB-B0FF-4B4A-B1D7-979A6CAEC4A7}" type="presParOf" srcId="{98458480-DC48-46D8-A579-37EF61DE300E}" destId="{574AA462-67AE-41F5-9A6D-046B95133369}" srcOrd="0" destOrd="0" presId="urn:microsoft.com/office/officeart/2008/layout/AlternatingHexagons"/>
    <dgm:cxn modelId="{C00A9DB3-E2F5-4B21-B780-D167A14D75A6}" type="presParOf" srcId="{98458480-DC48-46D8-A579-37EF61DE300E}" destId="{3BCADFD6-6201-4F34-82AE-0FC35A1F9E2F}" srcOrd="1" destOrd="0" presId="urn:microsoft.com/office/officeart/2008/layout/AlternatingHexagons"/>
    <dgm:cxn modelId="{97A290EC-8B48-4799-8973-26EFA396C139}" type="presParOf" srcId="{98458480-DC48-46D8-A579-37EF61DE300E}" destId="{4E6970B9-C457-4A06-AED6-070DA500A435}" srcOrd="2" destOrd="0" presId="urn:microsoft.com/office/officeart/2008/layout/AlternatingHexagons"/>
    <dgm:cxn modelId="{40C83E75-D3FF-4CED-8DCF-FDD6D4325709}" type="presParOf" srcId="{98458480-DC48-46D8-A579-37EF61DE300E}" destId="{2B5D1B08-F5E2-41A3-A6B3-199F14582B46}" srcOrd="3" destOrd="0" presId="urn:microsoft.com/office/officeart/2008/layout/AlternatingHexagons"/>
    <dgm:cxn modelId="{8919EAC8-572A-40EF-B65B-9E7C3978B0CA}" type="presParOf" srcId="{98458480-DC48-46D8-A579-37EF61DE300E}" destId="{B0A6971A-8D7F-42D9-9D40-70CD63C25121}" srcOrd="4" destOrd="0" presId="urn:microsoft.com/office/officeart/2008/layout/AlternatingHexagons"/>
    <dgm:cxn modelId="{6B4CCF6D-374C-48F3-A929-93B4075142EB}" type="presParOf" srcId="{105A0D02-E129-445E-A3AB-378DA23C947C}" destId="{E32C5028-4FED-4133-92D1-38B739ABDE82}" srcOrd="9" destOrd="0" presId="urn:microsoft.com/office/officeart/2008/layout/AlternatingHexagons"/>
    <dgm:cxn modelId="{92759BB3-B3EC-4DB6-BEB3-52203DE40966}" type="presParOf" srcId="{105A0D02-E129-445E-A3AB-378DA23C947C}" destId="{03B5DBEE-A247-4699-8F7A-282622053DB8}" srcOrd="10" destOrd="0" presId="urn:microsoft.com/office/officeart/2008/layout/AlternatingHexagons"/>
    <dgm:cxn modelId="{01D020EF-96DB-4E80-BCF4-E28DD7813F7D}" type="presParOf" srcId="{03B5DBEE-A247-4699-8F7A-282622053DB8}" destId="{2B07BF59-D0AF-4EAF-8029-C278B20946B3}" srcOrd="0" destOrd="0" presId="urn:microsoft.com/office/officeart/2008/layout/AlternatingHexagons"/>
    <dgm:cxn modelId="{B6DE28D3-EEC2-4885-8628-5CA67C00B1A7}" type="presParOf" srcId="{03B5DBEE-A247-4699-8F7A-282622053DB8}" destId="{9A332C4F-B74B-41E6-8AD9-51D9088F47B8}" srcOrd="1" destOrd="0" presId="urn:microsoft.com/office/officeart/2008/layout/AlternatingHexagons"/>
    <dgm:cxn modelId="{FDA0EE07-238D-40E8-B088-B00843AD2A14}" type="presParOf" srcId="{03B5DBEE-A247-4699-8F7A-282622053DB8}" destId="{6FBA860C-023C-4617-B2AB-0534F5350156}" srcOrd="2" destOrd="0" presId="urn:microsoft.com/office/officeart/2008/layout/AlternatingHexagons"/>
    <dgm:cxn modelId="{B3EEFCC0-9660-447C-86C5-9CF4C527BCE0}" type="presParOf" srcId="{03B5DBEE-A247-4699-8F7A-282622053DB8}" destId="{C70AE7EC-E2F8-44B4-A426-FC736228B9E0}" srcOrd="3" destOrd="0" presId="urn:microsoft.com/office/officeart/2008/layout/AlternatingHexagons"/>
    <dgm:cxn modelId="{19468230-2537-44D7-AD1F-97FE006BABAC}" type="presParOf" srcId="{03B5DBEE-A247-4699-8F7A-282622053DB8}" destId="{D65CBE53-E6DC-4030-9504-7081BCCA1AD9}" srcOrd="4" destOrd="0" presId="urn:microsoft.com/office/officeart/2008/layout/AlternatingHexagons"/>
  </dgm:cxnLst>
  <dgm:bg>
    <a:solidFill>
      <a:schemeClr val="bg1"/>
    </a:solidFill>
    <a:effectLst>
      <a:glow rad="63500">
        <a:schemeClr val="accent1">
          <a:alpha val="40000"/>
        </a:schemeClr>
      </a:glow>
    </a:effectLst>
  </dgm:bg>
  <dgm:whole>
    <a:ln w="19050">
      <a:solidFill>
        <a:schemeClr val="tx1"/>
      </a:solidFill>
    </a:ln>
    <a:effectLst/>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89FEF4D-47DE-4C10-9BD0-B464D3570244}" type="doc">
      <dgm:prSet loTypeId="urn:microsoft.com/office/officeart/2005/8/layout/vList3" loCatId="list" qsTypeId="urn:microsoft.com/office/officeart/2005/8/quickstyle/simple3" qsCatId="simple" csTypeId="urn:microsoft.com/office/officeart/2005/8/colors/accent1_2" csCatId="accent1" phldr="1"/>
      <dgm:spPr/>
      <dgm:t>
        <a:bodyPr/>
        <a:lstStyle/>
        <a:p>
          <a:endParaRPr lang="ro-RO"/>
        </a:p>
      </dgm:t>
    </dgm:pt>
    <dgm:pt modelId="{AF462DC2-D038-4DAA-A232-C2AC7D73AF7C}">
      <dgm:prSet custT="1"/>
      <dgm:spPr>
        <a:solidFill>
          <a:schemeClr val="bg1"/>
        </a:solidFill>
        <a:effectLst>
          <a:outerShdw blurRad="50800" dist="38100" dir="2700000" algn="tl" rotWithShape="0">
            <a:prstClr val="black">
              <a:alpha val="40000"/>
            </a:prstClr>
          </a:outerShdw>
        </a:effectLst>
      </dgm:spPr>
      <dgm:t>
        <a:bodyPr/>
        <a:lstStyle/>
        <a:p>
          <a:r>
            <a:rPr lang="ro-RO" sz="1400" dirty="0">
              <a:latin typeface="Segoe UI" panose="020B0502040204020203" pitchFamily="34" charset="0"/>
              <a:cs typeface="Segoe UI" panose="020B0502040204020203" pitchFamily="34" charset="0"/>
            </a:rPr>
            <a:t>Scopul sau este de a valida și aprofunda analiza cauzelor fundamentale identificate în Step 2, folosind tehnica "3x5Whys" pentru a ajunge la cauzele de bază reale ale problemei.</a:t>
          </a:r>
        </a:p>
      </dgm:t>
    </dgm:pt>
    <dgm:pt modelId="{53F6DFE3-DC5B-4149-BAEF-916C27E1E650}" type="parTrans" cxnId="{B3975CA5-6291-4C4F-9376-846E7FA47772}">
      <dgm:prSet/>
      <dgm:spPr/>
      <dgm:t>
        <a:bodyPr/>
        <a:lstStyle/>
        <a:p>
          <a:endParaRPr lang="ro-RO" sz="900">
            <a:latin typeface="Segoe UI" panose="020B0502040204020203" pitchFamily="34" charset="0"/>
            <a:cs typeface="Segoe UI" panose="020B0502040204020203" pitchFamily="34" charset="0"/>
          </a:endParaRPr>
        </a:p>
      </dgm:t>
    </dgm:pt>
    <dgm:pt modelId="{B2D23A98-1B63-4499-9858-1578D450BC80}" type="sibTrans" cxnId="{B3975CA5-6291-4C4F-9376-846E7FA47772}">
      <dgm:prSet/>
      <dgm:spPr/>
      <dgm:t>
        <a:bodyPr/>
        <a:lstStyle/>
        <a:p>
          <a:endParaRPr lang="ro-RO" sz="900">
            <a:latin typeface="Segoe UI" panose="020B0502040204020203" pitchFamily="34" charset="0"/>
            <a:cs typeface="Segoe UI" panose="020B0502040204020203" pitchFamily="34" charset="0"/>
          </a:endParaRPr>
        </a:p>
      </dgm:t>
    </dgm:pt>
    <dgm:pt modelId="{F4EBEDAA-0BEE-44A5-A23E-78D88E42298F}">
      <dgm:prSet custT="1"/>
      <dgm:spPr>
        <a:solidFill>
          <a:schemeClr val="bg1"/>
        </a:solidFill>
        <a:effectLst>
          <a:outerShdw blurRad="50800" dist="38100" dir="2700000" algn="tl" rotWithShape="0">
            <a:prstClr val="black">
              <a:alpha val="40000"/>
            </a:prstClr>
          </a:outerShdw>
        </a:effectLst>
      </dgm:spPr>
      <dgm:t>
        <a:bodyPr/>
        <a:lstStyle/>
        <a:p>
          <a:r>
            <a:rPr lang="ro-RO" sz="1100" dirty="0">
              <a:latin typeface="Segoe UI" panose="020B0502040204020203" pitchFamily="34" charset="0"/>
              <a:cs typeface="Segoe UI" panose="020B0502040204020203" pitchFamily="34" charset="0"/>
            </a:rPr>
            <a:t>În metodologia QRQC (Controlul Calității cu Răspuns Rapid), pasul 3, cunoscut și sub denumirea de Analiza Cauzelor de Bază cu 3x5Whys, ocupă un loc crucial în procesul de identificare și rezolvare a problemelor. Această etapă este esențială pentru a ajunge la cauza fundamentală a unei probleme și pentru a dezvolta soluții durabile și preventive.</a:t>
          </a:r>
        </a:p>
      </dgm:t>
    </dgm:pt>
    <dgm:pt modelId="{65AD459C-23F4-405A-9370-312AB3DD06BD}" type="parTrans" cxnId="{7B47F6D0-3F50-4FD3-8D51-26813686C437}">
      <dgm:prSet/>
      <dgm:spPr/>
      <dgm:t>
        <a:bodyPr/>
        <a:lstStyle/>
        <a:p>
          <a:endParaRPr lang="ro-RO" sz="900">
            <a:latin typeface="Segoe UI" panose="020B0502040204020203" pitchFamily="34" charset="0"/>
            <a:cs typeface="Segoe UI" panose="020B0502040204020203" pitchFamily="34" charset="0"/>
          </a:endParaRPr>
        </a:p>
      </dgm:t>
    </dgm:pt>
    <dgm:pt modelId="{CAE2EDD3-4CE2-42A6-9055-207B4CC80691}" type="sibTrans" cxnId="{7B47F6D0-3F50-4FD3-8D51-26813686C437}">
      <dgm:prSet/>
      <dgm:spPr/>
      <dgm:t>
        <a:bodyPr/>
        <a:lstStyle/>
        <a:p>
          <a:endParaRPr lang="ro-RO" sz="900">
            <a:latin typeface="Segoe UI" panose="020B0502040204020203" pitchFamily="34" charset="0"/>
            <a:cs typeface="Segoe UI" panose="020B0502040204020203" pitchFamily="34" charset="0"/>
          </a:endParaRPr>
        </a:p>
      </dgm:t>
    </dgm:pt>
    <dgm:pt modelId="{089A39A1-F35A-4727-AEEB-E73913563969}">
      <dgm:prSet custT="1"/>
      <dgm:spPr>
        <a:solidFill>
          <a:schemeClr val="bg1"/>
        </a:solidFill>
        <a:effectLst>
          <a:outerShdw blurRad="50800" dist="38100" dir="2700000" algn="tl" rotWithShape="0">
            <a:prstClr val="black">
              <a:alpha val="40000"/>
            </a:prstClr>
          </a:outerShdw>
        </a:effectLst>
      </dgm:spPr>
      <dgm:t>
        <a:bodyPr/>
        <a:lstStyle/>
        <a:p>
          <a:r>
            <a:rPr lang="ro-RO" sz="900" dirty="0">
              <a:latin typeface="Segoe UI" panose="020B0502040204020203" pitchFamily="34" charset="0"/>
              <a:cs typeface="Segoe UI" panose="020B0502040204020203" pitchFamily="34" charset="0"/>
            </a:rPr>
            <a:t>În concluzie, pasul 3: Analiza Cauzelor de Bază (3x5Whys) este o etapă crucială în cadrul metodologiei QRQC, deoarece permite echipelor să identifice cauza fundamentală a unei probleme și să dezvolte soluții eficiente și preventive. Prin adâncirea analizei, identificarea cauzelor ascunse, evitarea recurenței problemei, dezvoltarea de soluții efective și implicarea și colaborarea echipelor, această etapă contribuie la îmbunătățirea continuă a calității și a performanței în cadrul organizațiilor.</a:t>
          </a:r>
        </a:p>
      </dgm:t>
    </dgm:pt>
    <dgm:pt modelId="{644245F0-2C5A-44CF-976E-178D666A4ABC}" type="parTrans" cxnId="{C5BDBFF7-8033-4D68-A845-1C9EE85C5A57}">
      <dgm:prSet/>
      <dgm:spPr/>
      <dgm:t>
        <a:bodyPr/>
        <a:lstStyle/>
        <a:p>
          <a:endParaRPr lang="ro-RO" sz="900">
            <a:latin typeface="Segoe UI" panose="020B0502040204020203" pitchFamily="34" charset="0"/>
            <a:cs typeface="Segoe UI" panose="020B0502040204020203" pitchFamily="34" charset="0"/>
          </a:endParaRPr>
        </a:p>
      </dgm:t>
    </dgm:pt>
    <dgm:pt modelId="{347795FD-39F1-408A-9F22-A0EAA0EB0092}" type="sibTrans" cxnId="{C5BDBFF7-8033-4D68-A845-1C9EE85C5A57}">
      <dgm:prSet/>
      <dgm:spPr/>
      <dgm:t>
        <a:bodyPr/>
        <a:lstStyle/>
        <a:p>
          <a:endParaRPr lang="ro-RO" sz="900">
            <a:latin typeface="Segoe UI" panose="020B0502040204020203" pitchFamily="34" charset="0"/>
            <a:cs typeface="Segoe UI" panose="020B0502040204020203" pitchFamily="34" charset="0"/>
          </a:endParaRPr>
        </a:p>
      </dgm:t>
    </dgm:pt>
    <dgm:pt modelId="{04B3F389-8CF7-4F3C-A193-4A304CA6645D}" type="pres">
      <dgm:prSet presAssocID="{189FEF4D-47DE-4C10-9BD0-B464D3570244}" presName="linearFlow" presStyleCnt="0">
        <dgm:presLayoutVars>
          <dgm:dir/>
          <dgm:resizeHandles val="exact"/>
        </dgm:presLayoutVars>
      </dgm:prSet>
      <dgm:spPr/>
    </dgm:pt>
    <dgm:pt modelId="{209BF6BF-F47D-4CE7-94D6-9675F7A8D076}" type="pres">
      <dgm:prSet presAssocID="{AF462DC2-D038-4DAA-A232-C2AC7D73AF7C}" presName="composite" presStyleCnt="0"/>
      <dgm:spPr/>
    </dgm:pt>
    <dgm:pt modelId="{C7C7B8F1-22BF-4EAC-8B90-A97C432BCE41}" type="pres">
      <dgm:prSet presAssocID="{AF462DC2-D038-4DAA-A232-C2AC7D73AF7C}"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heckmark with solid fill"/>
        </a:ext>
      </dgm:extLst>
    </dgm:pt>
    <dgm:pt modelId="{79D56FB6-55EE-4B66-9D28-3795749EB3B4}" type="pres">
      <dgm:prSet presAssocID="{AF462DC2-D038-4DAA-A232-C2AC7D73AF7C}" presName="txShp" presStyleLbl="node1" presStyleIdx="0" presStyleCnt="3">
        <dgm:presLayoutVars>
          <dgm:bulletEnabled val="1"/>
        </dgm:presLayoutVars>
      </dgm:prSet>
      <dgm:spPr/>
    </dgm:pt>
    <dgm:pt modelId="{6AA567EC-AB60-4D91-909B-481ABC98D7AF}" type="pres">
      <dgm:prSet presAssocID="{B2D23A98-1B63-4499-9858-1578D450BC80}" presName="spacing" presStyleCnt="0"/>
      <dgm:spPr/>
    </dgm:pt>
    <dgm:pt modelId="{EC866863-665F-4107-B83F-0C1375AB3D6D}" type="pres">
      <dgm:prSet presAssocID="{F4EBEDAA-0BEE-44A5-A23E-78D88E42298F}" presName="composite" presStyleCnt="0"/>
      <dgm:spPr/>
    </dgm:pt>
    <dgm:pt modelId="{657C68A8-3E9B-4E2E-BA8B-FC9B4F798680}" type="pres">
      <dgm:prSet presAssocID="{F4EBEDAA-0BEE-44A5-A23E-78D88E42298F}" presName="imgShp"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lassroom with solid fill"/>
        </a:ext>
      </dgm:extLst>
    </dgm:pt>
    <dgm:pt modelId="{C4F6CED1-7133-4CF5-B2DF-427CB1796533}" type="pres">
      <dgm:prSet presAssocID="{F4EBEDAA-0BEE-44A5-A23E-78D88E42298F}" presName="txShp" presStyleLbl="node1" presStyleIdx="1" presStyleCnt="3">
        <dgm:presLayoutVars>
          <dgm:bulletEnabled val="1"/>
        </dgm:presLayoutVars>
      </dgm:prSet>
      <dgm:spPr/>
    </dgm:pt>
    <dgm:pt modelId="{3BABA803-4A9E-44A0-BC05-00FD53D367AE}" type="pres">
      <dgm:prSet presAssocID="{CAE2EDD3-4CE2-42A6-9055-207B4CC80691}" presName="spacing" presStyleCnt="0"/>
      <dgm:spPr/>
    </dgm:pt>
    <dgm:pt modelId="{62776729-58EC-4755-A346-22687F04D928}" type="pres">
      <dgm:prSet presAssocID="{089A39A1-F35A-4727-AEEB-E73913563969}" presName="composite" presStyleCnt="0"/>
      <dgm:spPr/>
    </dgm:pt>
    <dgm:pt modelId="{BE88B5AE-3156-43FA-939E-6A8F5572F3B1}" type="pres">
      <dgm:prSet presAssocID="{089A39A1-F35A-4727-AEEB-E73913563969}" presName="imgShp"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ullseye with solid fill"/>
        </a:ext>
      </dgm:extLst>
    </dgm:pt>
    <dgm:pt modelId="{6EBADB0E-FAA6-48B0-86C0-FCADD8A214B1}" type="pres">
      <dgm:prSet presAssocID="{089A39A1-F35A-4727-AEEB-E73913563969}" presName="txShp" presStyleLbl="node1" presStyleIdx="2" presStyleCnt="3">
        <dgm:presLayoutVars>
          <dgm:bulletEnabled val="1"/>
        </dgm:presLayoutVars>
      </dgm:prSet>
      <dgm:spPr/>
    </dgm:pt>
  </dgm:ptLst>
  <dgm:cxnLst>
    <dgm:cxn modelId="{D8068C0A-97C1-441D-BEEC-988C2246E2EF}" type="presOf" srcId="{189FEF4D-47DE-4C10-9BD0-B464D3570244}" destId="{04B3F389-8CF7-4F3C-A193-4A304CA6645D}" srcOrd="0" destOrd="0" presId="urn:microsoft.com/office/officeart/2005/8/layout/vList3"/>
    <dgm:cxn modelId="{E0DDEB1D-3AE8-4FCD-875B-F6A3344496C3}" type="presOf" srcId="{089A39A1-F35A-4727-AEEB-E73913563969}" destId="{6EBADB0E-FAA6-48B0-86C0-FCADD8A214B1}" srcOrd="0" destOrd="0" presId="urn:microsoft.com/office/officeart/2005/8/layout/vList3"/>
    <dgm:cxn modelId="{B3975CA5-6291-4C4F-9376-846E7FA47772}" srcId="{189FEF4D-47DE-4C10-9BD0-B464D3570244}" destId="{AF462DC2-D038-4DAA-A232-C2AC7D73AF7C}" srcOrd="0" destOrd="0" parTransId="{53F6DFE3-DC5B-4149-BAEF-916C27E1E650}" sibTransId="{B2D23A98-1B63-4499-9858-1578D450BC80}"/>
    <dgm:cxn modelId="{8F36CDA8-BEF7-4653-A934-C955E93C2EC1}" type="presOf" srcId="{F4EBEDAA-0BEE-44A5-A23E-78D88E42298F}" destId="{C4F6CED1-7133-4CF5-B2DF-427CB1796533}" srcOrd="0" destOrd="0" presId="urn:microsoft.com/office/officeart/2005/8/layout/vList3"/>
    <dgm:cxn modelId="{5BB432C2-317D-4531-B093-74EFF60B85FE}" type="presOf" srcId="{AF462DC2-D038-4DAA-A232-C2AC7D73AF7C}" destId="{79D56FB6-55EE-4B66-9D28-3795749EB3B4}" srcOrd="0" destOrd="0" presId="urn:microsoft.com/office/officeart/2005/8/layout/vList3"/>
    <dgm:cxn modelId="{7B47F6D0-3F50-4FD3-8D51-26813686C437}" srcId="{189FEF4D-47DE-4C10-9BD0-B464D3570244}" destId="{F4EBEDAA-0BEE-44A5-A23E-78D88E42298F}" srcOrd="1" destOrd="0" parTransId="{65AD459C-23F4-405A-9370-312AB3DD06BD}" sibTransId="{CAE2EDD3-4CE2-42A6-9055-207B4CC80691}"/>
    <dgm:cxn modelId="{C5BDBFF7-8033-4D68-A845-1C9EE85C5A57}" srcId="{189FEF4D-47DE-4C10-9BD0-B464D3570244}" destId="{089A39A1-F35A-4727-AEEB-E73913563969}" srcOrd="2" destOrd="0" parTransId="{644245F0-2C5A-44CF-976E-178D666A4ABC}" sibTransId="{347795FD-39F1-408A-9F22-A0EAA0EB0092}"/>
    <dgm:cxn modelId="{C5ADAB90-0A6D-4AD2-A095-B994E29A5A8F}" type="presParOf" srcId="{04B3F389-8CF7-4F3C-A193-4A304CA6645D}" destId="{209BF6BF-F47D-4CE7-94D6-9675F7A8D076}" srcOrd="0" destOrd="0" presId="urn:microsoft.com/office/officeart/2005/8/layout/vList3"/>
    <dgm:cxn modelId="{C0F1B00F-43A9-40E1-9944-D566E8760359}" type="presParOf" srcId="{209BF6BF-F47D-4CE7-94D6-9675F7A8D076}" destId="{C7C7B8F1-22BF-4EAC-8B90-A97C432BCE41}" srcOrd="0" destOrd="0" presId="urn:microsoft.com/office/officeart/2005/8/layout/vList3"/>
    <dgm:cxn modelId="{3025752E-C2C3-4D43-952E-DC99C62AB82E}" type="presParOf" srcId="{209BF6BF-F47D-4CE7-94D6-9675F7A8D076}" destId="{79D56FB6-55EE-4B66-9D28-3795749EB3B4}" srcOrd="1" destOrd="0" presId="urn:microsoft.com/office/officeart/2005/8/layout/vList3"/>
    <dgm:cxn modelId="{5DB4E6D3-0D78-4B0A-BE65-BFA98D9520CC}" type="presParOf" srcId="{04B3F389-8CF7-4F3C-A193-4A304CA6645D}" destId="{6AA567EC-AB60-4D91-909B-481ABC98D7AF}" srcOrd="1" destOrd="0" presId="urn:microsoft.com/office/officeart/2005/8/layout/vList3"/>
    <dgm:cxn modelId="{240B2306-A81F-4F8A-958D-814AB7D5A69A}" type="presParOf" srcId="{04B3F389-8CF7-4F3C-A193-4A304CA6645D}" destId="{EC866863-665F-4107-B83F-0C1375AB3D6D}" srcOrd="2" destOrd="0" presId="urn:microsoft.com/office/officeart/2005/8/layout/vList3"/>
    <dgm:cxn modelId="{166AC601-42CB-4FA4-88CE-32C88C95A463}" type="presParOf" srcId="{EC866863-665F-4107-B83F-0C1375AB3D6D}" destId="{657C68A8-3E9B-4E2E-BA8B-FC9B4F798680}" srcOrd="0" destOrd="0" presId="urn:microsoft.com/office/officeart/2005/8/layout/vList3"/>
    <dgm:cxn modelId="{424181C9-4739-4BEA-AE8F-67711B45A7EF}" type="presParOf" srcId="{EC866863-665F-4107-B83F-0C1375AB3D6D}" destId="{C4F6CED1-7133-4CF5-B2DF-427CB1796533}" srcOrd="1" destOrd="0" presId="urn:microsoft.com/office/officeart/2005/8/layout/vList3"/>
    <dgm:cxn modelId="{869AE97A-C9C5-424A-850F-6384CCFEF2C0}" type="presParOf" srcId="{04B3F389-8CF7-4F3C-A193-4A304CA6645D}" destId="{3BABA803-4A9E-44A0-BC05-00FD53D367AE}" srcOrd="3" destOrd="0" presId="urn:microsoft.com/office/officeart/2005/8/layout/vList3"/>
    <dgm:cxn modelId="{89B75C27-6559-4967-8881-D79F31B91D12}" type="presParOf" srcId="{04B3F389-8CF7-4F3C-A193-4A304CA6645D}" destId="{62776729-58EC-4755-A346-22687F04D928}" srcOrd="4" destOrd="0" presId="urn:microsoft.com/office/officeart/2005/8/layout/vList3"/>
    <dgm:cxn modelId="{8858955F-9C93-40C6-A815-16DF8FA4F865}" type="presParOf" srcId="{62776729-58EC-4755-A346-22687F04D928}" destId="{BE88B5AE-3156-43FA-939E-6A8F5572F3B1}" srcOrd="0" destOrd="0" presId="urn:microsoft.com/office/officeart/2005/8/layout/vList3"/>
    <dgm:cxn modelId="{15E84CD6-E840-4A7F-8CEF-F6D4BC6C6300}" type="presParOf" srcId="{62776729-58EC-4755-A346-22687F04D928}" destId="{6EBADB0E-FAA6-48B0-86C0-FCADD8A214B1}"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E262816-26C3-4687-A994-913602CDD9FD}" type="doc">
      <dgm:prSet loTypeId="urn:microsoft.com/office/officeart/2005/8/layout/list1" loCatId="list" qsTypeId="urn:microsoft.com/office/officeart/2005/8/quickstyle/simple3" qsCatId="simple" csTypeId="urn:microsoft.com/office/officeart/2005/8/colors/accent1_2" csCatId="accent1" phldr="1"/>
      <dgm:spPr/>
      <dgm:t>
        <a:bodyPr/>
        <a:lstStyle/>
        <a:p>
          <a:endParaRPr lang="ro-RO"/>
        </a:p>
      </dgm:t>
    </dgm:pt>
    <dgm:pt modelId="{F1FFFAFB-E921-4836-847F-B967EF826747}">
      <dgm:prSet/>
      <dgm:spPr/>
      <dgm:t>
        <a:bodyPr/>
        <a:lstStyle/>
        <a:p>
          <a:r>
            <a:rPr lang="ro-RO" b="1">
              <a:latin typeface="Segoe UI" panose="020B0502040204020203" pitchFamily="34" charset="0"/>
              <a:cs typeface="Segoe UI" panose="020B0502040204020203" pitchFamily="34" charset="0"/>
            </a:rPr>
            <a:t>Cauza de bază (Apariție)</a:t>
          </a:r>
          <a:r>
            <a:rPr lang="ro-RO">
              <a:latin typeface="Segoe UI" panose="020B0502040204020203" pitchFamily="34" charset="0"/>
              <a:cs typeface="Segoe UI" panose="020B0502040204020203" pitchFamily="34" charset="0"/>
            </a:rPr>
            <a:t>:</a:t>
          </a:r>
        </a:p>
      </dgm:t>
    </dgm:pt>
    <dgm:pt modelId="{97B87301-0FAB-478D-B18F-C31A050C5789}" type="parTrans" cxnId="{C13AB2D7-FDF0-487E-AF25-25BD248EA1DB}">
      <dgm:prSet/>
      <dgm:spPr/>
      <dgm:t>
        <a:bodyPr/>
        <a:lstStyle/>
        <a:p>
          <a:endParaRPr lang="ro-RO">
            <a:latin typeface="Segoe UI" panose="020B0502040204020203" pitchFamily="34" charset="0"/>
            <a:cs typeface="Segoe UI" panose="020B0502040204020203" pitchFamily="34" charset="0"/>
          </a:endParaRPr>
        </a:p>
      </dgm:t>
    </dgm:pt>
    <dgm:pt modelId="{C28E6FD8-B4B7-4962-8B6C-16673835C157}" type="sibTrans" cxnId="{C13AB2D7-FDF0-487E-AF25-25BD248EA1DB}">
      <dgm:prSet/>
      <dgm:spPr/>
      <dgm:t>
        <a:bodyPr/>
        <a:lstStyle/>
        <a:p>
          <a:endParaRPr lang="ro-RO">
            <a:latin typeface="Segoe UI" panose="020B0502040204020203" pitchFamily="34" charset="0"/>
            <a:cs typeface="Segoe UI" panose="020B0502040204020203" pitchFamily="34" charset="0"/>
          </a:endParaRPr>
        </a:p>
      </dgm:t>
    </dgm:pt>
    <dgm:pt modelId="{2B259E25-BCE0-46A7-B9BF-7A89892BF28C}">
      <dgm:prSet/>
      <dgm:spPr>
        <a:effectLst>
          <a:outerShdw blurRad="50800" dist="38100" dir="2700000" algn="tl" rotWithShape="0">
            <a:prstClr val="black">
              <a:alpha val="40000"/>
            </a:prstClr>
          </a:outerShdw>
        </a:effectLst>
      </dgm:spPr>
      <dgm:t>
        <a:bodyPr/>
        <a:lstStyle/>
        <a:p>
          <a:r>
            <a:rPr lang="ro-RO">
              <a:latin typeface="Segoe UI" panose="020B0502040204020203" pitchFamily="34" charset="0"/>
              <a:cs typeface="Segoe UI" panose="020B0502040204020203" pitchFamily="34" charset="0"/>
            </a:rPr>
            <a:t>Aceasta se referă la factorul fundamental sau la motivul care duce direct la apariția unei probleme sau defecte într-un proces, produs sau serviciu.</a:t>
          </a:r>
        </a:p>
      </dgm:t>
    </dgm:pt>
    <dgm:pt modelId="{6C518339-7652-4F81-B6CD-0D911536E1CB}" type="parTrans" cxnId="{96A82102-AA0F-44EF-A47A-750E47B6B13C}">
      <dgm:prSet/>
      <dgm:spPr/>
      <dgm:t>
        <a:bodyPr/>
        <a:lstStyle/>
        <a:p>
          <a:endParaRPr lang="ro-RO">
            <a:latin typeface="Segoe UI" panose="020B0502040204020203" pitchFamily="34" charset="0"/>
            <a:cs typeface="Segoe UI" panose="020B0502040204020203" pitchFamily="34" charset="0"/>
          </a:endParaRPr>
        </a:p>
      </dgm:t>
    </dgm:pt>
    <dgm:pt modelId="{AE51A536-26C9-4628-9605-3E5511DDA62A}" type="sibTrans" cxnId="{96A82102-AA0F-44EF-A47A-750E47B6B13C}">
      <dgm:prSet/>
      <dgm:spPr/>
      <dgm:t>
        <a:bodyPr/>
        <a:lstStyle/>
        <a:p>
          <a:endParaRPr lang="ro-RO">
            <a:latin typeface="Segoe UI" panose="020B0502040204020203" pitchFamily="34" charset="0"/>
            <a:cs typeface="Segoe UI" panose="020B0502040204020203" pitchFamily="34" charset="0"/>
          </a:endParaRPr>
        </a:p>
      </dgm:t>
    </dgm:pt>
    <dgm:pt modelId="{F9CA5241-4701-4E85-9964-F76EF9C6B003}">
      <dgm:prSet/>
      <dgm:spPr>
        <a:effectLst>
          <a:outerShdw blurRad="50800" dist="38100" dir="2700000" algn="tl" rotWithShape="0">
            <a:prstClr val="black">
              <a:alpha val="40000"/>
            </a:prstClr>
          </a:outerShdw>
        </a:effectLst>
      </dgm:spPr>
      <dgm:t>
        <a:bodyPr/>
        <a:lstStyle/>
        <a:p>
          <a:r>
            <a:rPr lang="ro-RO">
              <a:latin typeface="Segoe UI" panose="020B0502040204020203" pitchFamily="34" charset="0"/>
              <a:cs typeface="Segoe UI" panose="020B0502040204020203" pitchFamily="34" charset="0"/>
            </a:rPr>
            <a:t>Cauzele de bază ale apariției sunt acele aspecte care contribuie direct la crearea sau manifestarea problemei.</a:t>
          </a:r>
        </a:p>
      </dgm:t>
    </dgm:pt>
    <dgm:pt modelId="{8C180854-536A-4485-9F41-9EA6BC5FC573}" type="parTrans" cxnId="{E0B4FAF3-7401-4FD2-93C5-3F21A068B42C}">
      <dgm:prSet/>
      <dgm:spPr/>
      <dgm:t>
        <a:bodyPr/>
        <a:lstStyle/>
        <a:p>
          <a:endParaRPr lang="ro-RO">
            <a:latin typeface="Segoe UI" panose="020B0502040204020203" pitchFamily="34" charset="0"/>
            <a:cs typeface="Segoe UI" panose="020B0502040204020203" pitchFamily="34" charset="0"/>
          </a:endParaRPr>
        </a:p>
      </dgm:t>
    </dgm:pt>
    <dgm:pt modelId="{65A2F71F-5729-4AC8-A7CC-A0E7F993F73F}" type="sibTrans" cxnId="{E0B4FAF3-7401-4FD2-93C5-3F21A068B42C}">
      <dgm:prSet/>
      <dgm:spPr/>
      <dgm:t>
        <a:bodyPr/>
        <a:lstStyle/>
        <a:p>
          <a:endParaRPr lang="ro-RO">
            <a:latin typeface="Segoe UI" panose="020B0502040204020203" pitchFamily="34" charset="0"/>
            <a:cs typeface="Segoe UI" panose="020B0502040204020203" pitchFamily="34" charset="0"/>
          </a:endParaRPr>
        </a:p>
      </dgm:t>
    </dgm:pt>
    <dgm:pt modelId="{E5EDFFD9-2ECE-40FE-AF17-3EA5FA9738C9}">
      <dgm:prSet/>
      <dgm:spPr>
        <a:effectLst>
          <a:outerShdw blurRad="50800" dist="38100" dir="2700000" algn="tl" rotWithShape="0">
            <a:prstClr val="black">
              <a:alpha val="40000"/>
            </a:prstClr>
          </a:outerShdw>
        </a:effectLst>
      </dgm:spPr>
      <dgm:t>
        <a:bodyPr/>
        <a:lstStyle/>
        <a:p>
          <a:r>
            <a:rPr lang="ro-RO">
              <a:latin typeface="Segoe UI" panose="020B0502040204020203" pitchFamily="34" charset="0"/>
              <a:cs typeface="Segoe UI" panose="020B0502040204020203" pitchFamily="34" charset="0"/>
            </a:rPr>
            <a:t>Identificarea și abordarea cauzelor de bază ale apariției este esențială pentru prevenirea repetării problemei în viitor.</a:t>
          </a:r>
        </a:p>
      </dgm:t>
    </dgm:pt>
    <dgm:pt modelId="{47C448EC-308D-4AD3-B21B-5A742E90773F}" type="parTrans" cxnId="{408D281C-AA02-45E6-B836-9E16D18921DF}">
      <dgm:prSet/>
      <dgm:spPr/>
      <dgm:t>
        <a:bodyPr/>
        <a:lstStyle/>
        <a:p>
          <a:endParaRPr lang="ro-RO">
            <a:latin typeface="Segoe UI" panose="020B0502040204020203" pitchFamily="34" charset="0"/>
            <a:cs typeface="Segoe UI" panose="020B0502040204020203" pitchFamily="34" charset="0"/>
          </a:endParaRPr>
        </a:p>
      </dgm:t>
    </dgm:pt>
    <dgm:pt modelId="{A2F9B788-BD09-4BE4-A72C-BC91002FE043}" type="sibTrans" cxnId="{408D281C-AA02-45E6-B836-9E16D18921DF}">
      <dgm:prSet/>
      <dgm:spPr/>
      <dgm:t>
        <a:bodyPr/>
        <a:lstStyle/>
        <a:p>
          <a:endParaRPr lang="ro-RO">
            <a:latin typeface="Segoe UI" panose="020B0502040204020203" pitchFamily="34" charset="0"/>
            <a:cs typeface="Segoe UI" panose="020B0502040204020203" pitchFamily="34" charset="0"/>
          </a:endParaRPr>
        </a:p>
      </dgm:t>
    </dgm:pt>
    <dgm:pt modelId="{2951EDF6-F825-42B7-8F63-52A9F26641FC}">
      <dgm:prSet/>
      <dgm:spPr/>
      <dgm:t>
        <a:bodyPr/>
        <a:lstStyle/>
        <a:p>
          <a:r>
            <a:rPr lang="ro-RO" b="1">
              <a:latin typeface="Segoe UI" panose="020B0502040204020203" pitchFamily="34" charset="0"/>
              <a:cs typeface="Segoe UI" panose="020B0502040204020203" pitchFamily="34" charset="0"/>
            </a:rPr>
            <a:t>Cauza de bază (Non-detenție)</a:t>
          </a:r>
          <a:r>
            <a:rPr lang="ro-RO">
              <a:latin typeface="Segoe UI" panose="020B0502040204020203" pitchFamily="34" charset="0"/>
              <a:cs typeface="Segoe UI" panose="020B0502040204020203" pitchFamily="34" charset="0"/>
            </a:rPr>
            <a:t>:</a:t>
          </a:r>
        </a:p>
      </dgm:t>
    </dgm:pt>
    <dgm:pt modelId="{CDFE2AB4-AB21-4010-A502-4B4D2E8ADF5C}" type="parTrans" cxnId="{46A92412-E853-48D8-86C8-C41AEADEAB16}">
      <dgm:prSet/>
      <dgm:spPr/>
      <dgm:t>
        <a:bodyPr/>
        <a:lstStyle/>
        <a:p>
          <a:endParaRPr lang="ro-RO">
            <a:latin typeface="Segoe UI" panose="020B0502040204020203" pitchFamily="34" charset="0"/>
            <a:cs typeface="Segoe UI" panose="020B0502040204020203" pitchFamily="34" charset="0"/>
          </a:endParaRPr>
        </a:p>
      </dgm:t>
    </dgm:pt>
    <dgm:pt modelId="{41A41954-8203-476E-9B2F-16DBFC6095D5}" type="sibTrans" cxnId="{46A92412-E853-48D8-86C8-C41AEADEAB16}">
      <dgm:prSet/>
      <dgm:spPr/>
      <dgm:t>
        <a:bodyPr/>
        <a:lstStyle/>
        <a:p>
          <a:endParaRPr lang="ro-RO">
            <a:latin typeface="Segoe UI" panose="020B0502040204020203" pitchFamily="34" charset="0"/>
            <a:cs typeface="Segoe UI" panose="020B0502040204020203" pitchFamily="34" charset="0"/>
          </a:endParaRPr>
        </a:p>
      </dgm:t>
    </dgm:pt>
    <dgm:pt modelId="{0B92031E-3526-4A72-8D9B-D821436EBFA2}">
      <dgm:prSet/>
      <dgm:spPr>
        <a:effectLst>
          <a:outerShdw blurRad="50800" dist="38100" dir="2700000" algn="tl" rotWithShape="0">
            <a:prstClr val="black">
              <a:alpha val="40000"/>
            </a:prstClr>
          </a:outerShdw>
        </a:effectLst>
      </dgm:spPr>
      <dgm:t>
        <a:bodyPr/>
        <a:lstStyle/>
        <a:p>
          <a:r>
            <a:rPr lang="ro-RO">
              <a:latin typeface="Segoe UI" panose="020B0502040204020203" pitchFamily="34" charset="0"/>
              <a:cs typeface="Segoe UI" panose="020B0502040204020203" pitchFamily="34" charset="0"/>
            </a:rPr>
            <a:t>Aceasta se referă la motivul fundamental sau la factorul care duce la eșecul de a detecta sau identifica o problemă sau defect înainte ca aceasta să ajungă la client sau la utilizatorul final.</a:t>
          </a:r>
        </a:p>
      </dgm:t>
    </dgm:pt>
    <dgm:pt modelId="{05395A45-3A95-4EA3-9378-53D90D9DA825}" type="parTrans" cxnId="{AB4B9227-531C-4981-8E10-53A79BB4740B}">
      <dgm:prSet/>
      <dgm:spPr/>
      <dgm:t>
        <a:bodyPr/>
        <a:lstStyle/>
        <a:p>
          <a:endParaRPr lang="ro-RO">
            <a:latin typeface="Segoe UI" panose="020B0502040204020203" pitchFamily="34" charset="0"/>
            <a:cs typeface="Segoe UI" panose="020B0502040204020203" pitchFamily="34" charset="0"/>
          </a:endParaRPr>
        </a:p>
      </dgm:t>
    </dgm:pt>
    <dgm:pt modelId="{65476B5B-F665-4417-8E73-4FD0F3A36636}" type="sibTrans" cxnId="{AB4B9227-531C-4981-8E10-53A79BB4740B}">
      <dgm:prSet/>
      <dgm:spPr/>
      <dgm:t>
        <a:bodyPr/>
        <a:lstStyle/>
        <a:p>
          <a:endParaRPr lang="ro-RO">
            <a:latin typeface="Segoe UI" panose="020B0502040204020203" pitchFamily="34" charset="0"/>
            <a:cs typeface="Segoe UI" panose="020B0502040204020203" pitchFamily="34" charset="0"/>
          </a:endParaRPr>
        </a:p>
      </dgm:t>
    </dgm:pt>
    <dgm:pt modelId="{193899E5-F81E-4441-B4E8-CD7086975CC1}">
      <dgm:prSet/>
      <dgm:spPr>
        <a:effectLst>
          <a:outerShdw blurRad="50800" dist="38100" dir="2700000" algn="tl" rotWithShape="0">
            <a:prstClr val="black">
              <a:alpha val="40000"/>
            </a:prstClr>
          </a:outerShdw>
        </a:effectLst>
      </dgm:spPr>
      <dgm:t>
        <a:bodyPr/>
        <a:lstStyle/>
        <a:p>
          <a:r>
            <a:rPr lang="ro-RO">
              <a:latin typeface="Segoe UI" panose="020B0502040204020203" pitchFamily="34" charset="0"/>
              <a:cs typeface="Segoe UI" panose="020B0502040204020203" pitchFamily="34" charset="0"/>
            </a:rPr>
            <a:t>Cauzele de bază ale non-detenției sunt acele aspecte care împiedică descoperirea problemei în timpul inspecțiilor, testelor sau altor activități de control al calității.</a:t>
          </a:r>
        </a:p>
      </dgm:t>
    </dgm:pt>
    <dgm:pt modelId="{848EFEDD-8130-47C6-9B62-F68E36F85C22}" type="parTrans" cxnId="{A3309492-6582-4B22-BC3E-2EBDF3C3DB38}">
      <dgm:prSet/>
      <dgm:spPr/>
      <dgm:t>
        <a:bodyPr/>
        <a:lstStyle/>
        <a:p>
          <a:endParaRPr lang="ro-RO">
            <a:latin typeface="Segoe UI" panose="020B0502040204020203" pitchFamily="34" charset="0"/>
            <a:cs typeface="Segoe UI" panose="020B0502040204020203" pitchFamily="34" charset="0"/>
          </a:endParaRPr>
        </a:p>
      </dgm:t>
    </dgm:pt>
    <dgm:pt modelId="{025920B6-5BAB-44B2-A135-60F81D020936}" type="sibTrans" cxnId="{A3309492-6582-4B22-BC3E-2EBDF3C3DB38}">
      <dgm:prSet/>
      <dgm:spPr/>
      <dgm:t>
        <a:bodyPr/>
        <a:lstStyle/>
        <a:p>
          <a:endParaRPr lang="ro-RO">
            <a:latin typeface="Segoe UI" panose="020B0502040204020203" pitchFamily="34" charset="0"/>
            <a:cs typeface="Segoe UI" panose="020B0502040204020203" pitchFamily="34" charset="0"/>
          </a:endParaRPr>
        </a:p>
      </dgm:t>
    </dgm:pt>
    <dgm:pt modelId="{82AF05C7-5D65-4FF9-9F50-0B1E5980889E}">
      <dgm:prSet/>
      <dgm:spPr>
        <a:effectLst>
          <a:outerShdw blurRad="50800" dist="38100" dir="2700000" algn="tl" rotWithShape="0">
            <a:prstClr val="black">
              <a:alpha val="40000"/>
            </a:prstClr>
          </a:outerShdw>
        </a:effectLst>
      </dgm:spPr>
      <dgm:t>
        <a:bodyPr/>
        <a:lstStyle/>
        <a:p>
          <a:r>
            <a:rPr lang="ro-RO">
              <a:latin typeface="Segoe UI" panose="020B0502040204020203" pitchFamily="34" charset="0"/>
              <a:cs typeface="Segoe UI" panose="020B0502040204020203" pitchFamily="34" charset="0"/>
            </a:rPr>
            <a:t>Abordarea cauzelor de bază ale non-detenției este crucială pentru îmbunătățirea proceselor de control al calității și asigurarea faptului că defectele sunt identificate și corectate înainte de a ajunge la client.</a:t>
          </a:r>
        </a:p>
      </dgm:t>
    </dgm:pt>
    <dgm:pt modelId="{E2859FE4-40BC-4700-B792-632523B1BC14}" type="parTrans" cxnId="{700BC322-AC76-449A-A858-660B8D043F2F}">
      <dgm:prSet/>
      <dgm:spPr/>
      <dgm:t>
        <a:bodyPr/>
        <a:lstStyle/>
        <a:p>
          <a:endParaRPr lang="ro-RO">
            <a:latin typeface="Segoe UI" panose="020B0502040204020203" pitchFamily="34" charset="0"/>
            <a:cs typeface="Segoe UI" panose="020B0502040204020203" pitchFamily="34" charset="0"/>
          </a:endParaRPr>
        </a:p>
      </dgm:t>
    </dgm:pt>
    <dgm:pt modelId="{D81B9B31-868B-4BE0-9E02-D9B8AD3564A2}" type="sibTrans" cxnId="{700BC322-AC76-449A-A858-660B8D043F2F}">
      <dgm:prSet/>
      <dgm:spPr/>
      <dgm:t>
        <a:bodyPr/>
        <a:lstStyle/>
        <a:p>
          <a:endParaRPr lang="ro-RO">
            <a:latin typeface="Segoe UI" panose="020B0502040204020203" pitchFamily="34" charset="0"/>
            <a:cs typeface="Segoe UI" panose="020B0502040204020203" pitchFamily="34" charset="0"/>
          </a:endParaRPr>
        </a:p>
      </dgm:t>
    </dgm:pt>
    <dgm:pt modelId="{DE80921D-3020-4C37-BF41-3A0AC194CCC2}">
      <dgm:prSet/>
      <dgm:spPr/>
      <dgm:t>
        <a:bodyPr/>
        <a:lstStyle/>
        <a:p>
          <a:r>
            <a:rPr lang="ro-RO" b="1">
              <a:latin typeface="Segoe UI" panose="020B0502040204020203" pitchFamily="34" charset="0"/>
              <a:cs typeface="Segoe UI" panose="020B0502040204020203" pitchFamily="34" charset="0"/>
            </a:rPr>
            <a:t>Cauza de bază Sistemică</a:t>
          </a:r>
          <a:r>
            <a:rPr lang="ro-RO">
              <a:latin typeface="Segoe UI" panose="020B0502040204020203" pitchFamily="34" charset="0"/>
              <a:cs typeface="Segoe UI" panose="020B0502040204020203" pitchFamily="34" charset="0"/>
            </a:rPr>
            <a:t>:</a:t>
          </a:r>
        </a:p>
      </dgm:t>
    </dgm:pt>
    <dgm:pt modelId="{444F6938-03DF-4912-8637-C5AFAF7160F5}" type="parTrans" cxnId="{398FE757-8471-4719-80CF-F4E5CA0CDAE3}">
      <dgm:prSet/>
      <dgm:spPr/>
      <dgm:t>
        <a:bodyPr/>
        <a:lstStyle/>
        <a:p>
          <a:endParaRPr lang="ro-RO">
            <a:latin typeface="Segoe UI" panose="020B0502040204020203" pitchFamily="34" charset="0"/>
            <a:cs typeface="Segoe UI" panose="020B0502040204020203" pitchFamily="34" charset="0"/>
          </a:endParaRPr>
        </a:p>
      </dgm:t>
    </dgm:pt>
    <dgm:pt modelId="{1B72F371-E18B-4FEC-A5CE-5A7E5FD343DD}" type="sibTrans" cxnId="{398FE757-8471-4719-80CF-F4E5CA0CDAE3}">
      <dgm:prSet/>
      <dgm:spPr/>
      <dgm:t>
        <a:bodyPr/>
        <a:lstStyle/>
        <a:p>
          <a:endParaRPr lang="ro-RO">
            <a:latin typeface="Segoe UI" panose="020B0502040204020203" pitchFamily="34" charset="0"/>
            <a:cs typeface="Segoe UI" panose="020B0502040204020203" pitchFamily="34" charset="0"/>
          </a:endParaRPr>
        </a:p>
      </dgm:t>
    </dgm:pt>
    <dgm:pt modelId="{94A08154-3B24-4D02-91B1-01CD5C56ECE3}">
      <dgm:prSet/>
      <dgm:spPr>
        <a:effectLst>
          <a:outerShdw blurRad="50800" dist="38100" dir="2700000" algn="tl" rotWithShape="0">
            <a:prstClr val="black">
              <a:alpha val="40000"/>
            </a:prstClr>
          </a:outerShdw>
        </a:effectLst>
      </dgm:spPr>
      <dgm:t>
        <a:bodyPr/>
        <a:lstStyle/>
        <a:p>
          <a:r>
            <a:rPr lang="ro-RO">
              <a:latin typeface="Segoe UI" panose="020B0502040204020203" pitchFamily="34" charset="0"/>
              <a:cs typeface="Segoe UI" panose="020B0502040204020203" pitchFamily="34" charset="0"/>
            </a:rPr>
            <a:t>Aceasta se referă la motivul fundamental sau la factorul care stă la baza mai multor apariții ale unor probleme sau defecte similare în cadrul unui sistem sau organizație.</a:t>
          </a:r>
        </a:p>
      </dgm:t>
    </dgm:pt>
    <dgm:pt modelId="{9ADB3166-B45D-465C-BA23-843D1B788EA5}" type="parTrans" cxnId="{AC82D00C-15C5-4B63-A671-F173F485B24B}">
      <dgm:prSet/>
      <dgm:spPr/>
      <dgm:t>
        <a:bodyPr/>
        <a:lstStyle/>
        <a:p>
          <a:endParaRPr lang="ro-RO">
            <a:latin typeface="Segoe UI" panose="020B0502040204020203" pitchFamily="34" charset="0"/>
            <a:cs typeface="Segoe UI" panose="020B0502040204020203" pitchFamily="34" charset="0"/>
          </a:endParaRPr>
        </a:p>
      </dgm:t>
    </dgm:pt>
    <dgm:pt modelId="{40C6FFF5-F0C3-4A6D-876B-B565B9CD9C6E}" type="sibTrans" cxnId="{AC82D00C-15C5-4B63-A671-F173F485B24B}">
      <dgm:prSet/>
      <dgm:spPr/>
      <dgm:t>
        <a:bodyPr/>
        <a:lstStyle/>
        <a:p>
          <a:endParaRPr lang="ro-RO">
            <a:latin typeface="Segoe UI" panose="020B0502040204020203" pitchFamily="34" charset="0"/>
            <a:cs typeface="Segoe UI" panose="020B0502040204020203" pitchFamily="34" charset="0"/>
          </a:endParaRPr>
        </a:p>
      </dgm:t>
    </dgm:pt>
    <dgm:pt modelId="{1D15FF80-F906-4E43-BDAF-9E138EDA9766}">
      <dgm:prSet/>
      <dgm:spPr>
        <a:effectLst>
          <a:outerShdw blurRad="50800" dist="38100" dir="2700000" algn="tl" rotWithShape="0">
            <a:prstClr val="black">
              <a:alpha val="40000"/>
            </a:prstClr>
          </a:outerShdw>
        </a:effectLst>
      </dgm:spPr>
      <dgm:t>
        <a:bodyPr/>
        <a:lstStyle/>
        <a:p>
          <a:r>
            <a:rPr lang="ro-RO" dirty="0">
              <a:latin typeface="Segoe UI" panose="020B0502040204020203" pitchFamily="34" charset="0"/>
              <a:cs typeface="Segoe UI" panose="020B0502040204020203" pitchFamily="34" charset="0"/>
            </a:rPr>
            <a:t>Cauzele de bază sistemice sunt mai ample și mai pervazive decât aparițiile sau non-detențiile individuale și implică adesea probleme subiacente cu procesele, cultura, sistemele de management sau structura organizațională.</a:t>
          </a:r>
        </a:p>
      </dgm:t>
    </dgm:pt>
    <dgm:pt modelId="{63AA7070-673D-4713-A0C8-9F85E2C158F1}" type="parTrans" cxnId="{34539DA5-0EF5-47A7-A972-F0130B16D5CB}">
      <dgm:prSet/>
      <dgm:spPr/>
      <dgm:t>
        <a:bodyPr/>
        <a:lstStyle/>
        <a:p>
          <a:endParaRPr lang="ro-RO">
            <a:latin typeface="Segoe UI" panose="020B0502040204020203" pitchFamily="34" charset="0"/>
            <a:cs typeface="Segoe UI" panose="020B0502040204020203" pitchFamily="34" charset="0"/>
          </a:endParaRPr>
        </a:p>
      </dgm:t>
    </dgm:pt>
    <dgm:pt modelId="{12348E79-1867-4CDE-91B3-340C9BC0DE32}" type="sibTrans" cxnId="{34539DA5-0EF5-47A7-A972-F0130B16D5CB}">
      <dgm:prSet/>
      <dgm:spPr/>
      <dgm:t>
        <a:bodyPr/>
        <a:lstStyle/>
        <a:p>
          <a:endParaRPr lang="ro-RO">
            <a:latin typeface="Segoe UI" panose="020B0502040204020203" pitchFamily="34" charset="0"/>
            <a:cs typeface="Segoe UI" panose="020B0502040204020203" pitchFamily="34" charset="0"/>
          </a:endParaRPr>
        </a:p>
      </dgm:t>
    </dgm:pt>
    <dgm:pt modelId="{C6FC897E-5F00-40B9-97A7-2E6FEBD06ADA}">
      <dgm:prSet/>
      <dgm:spPr>
        <a:effectLst>
          <a:outerShdw blurRad="50800" dist="38100" dir="2700000" algn="tl" rotWithShape="0">
            <a:prstClr val="black">
              <a:alpha val="40000"/>
            </a:prstClr>
          </a:outerShdw>
        </a:effectLst>
      </dgm:spPr>
      <dgm:t>
        <a:bodyPr/>
        <a:lstStyle/>
        <a:p>
          <a:r>
            <a:rPr lang="ro-RO">
              <a:latin typeface="Segoe UI" panose="020B0502040204020203" pitchFamily="34" charset="0"/>
              <a:cs typeface="Segoe UI" panose="020B0502040204020203" pitchFamily="34" charset="0"/>
            </a:rPr>
            <a:t>Identificarea și abordarea cauzelor de bază sistemice necesită o abordare cuprinzătoare și sistemică care să abordeze problemele sistemice subiacente în loc să se concentreze doar pe apariții individuale.</a:t>
          </a:r>
        </a:p>
      </dgm:t>
    </dgm:pt>
    <dgm:pt modelId="{C4460162-6698-40E2-85D8-7C277DF8EC5B}" type="parTrans" cxnId="{180CD1E9-0827-4D29-B0E0-873B99A5727F}">
      <dgm:prSet/>
      <dgm:spPr/>
      <dgm:t>
        <a:bodyPr/>
        <a:lstStyle/>
        <a:p>
          <a:endParaRPr lang="ro-RO">
            <a:latin typeface="Segoe UI" panose="020B0502040204020203" pitchFamily="34" charset="0"/>
            <a:cs typeface="Segoe UI" panose="020B0502040204020203" pitchFamily="34" charset="0"/>
          </a:endParaRPr>
        </a:p>
      </dgm:t>
    </dgm:pt>
    <dgm:pt modelId="{403F1691-91BD-4EDB-96BD-FCF70804F615}" type="sibTrans" cxnId="{180CD1E9-0827-4D29-B0E0-873B99A5727F}">
      <dgm:prSet/>
      <dgm:spPr/>
      <dgm:t>
        <a:bodyPr/>
        <a:lstStyle/>
        <a:p>
          <a:endParaRPr lang="ro-RO">
            <a:latin typeface="Segoe UI" panose="020B0502040204020203" pitchFamily="34" charset="0"/>
            <a:cs typeface="Segoe UI" panose="020B0502040204020203" pitchFamily="34" charset="0"/>
          </a:endParaRPr>
        </a:p>
      </dgm:t>
    </dgm:pt>
    <dgm:pt modelId="{704836BE-FED2-43F5-89B5-50A51BE8BE8C}" type="pres">
      <dgm:prSet presAssocID="{BE262816-26C3-4687-A994-913602CDD9FD}" presName="linear" presStyleCnt="0">
        <dgm:presLayoutVars>
          <dgm:dir/>
          <dgm:animLvl val="lvl"/>
          <dgm:resizeHandles val="exact"/>
        </dgm:presLayoutVars>
      </dgm:prSet>
      <dgm:spPr/>
    </dgm:pt>
    <dgm:pt modelId="{3AAF3FAB-85A1-488F-8C51-AA6B10F1B9F9}" type="pres">
      <dgm:prSet presAssocID="{F1FFFAFB-E921-4836-847F-B967EF826747}" presName="parentLin" presStyleCnt="0"/>
      <dgm:spPr/>
    </dgm:pt>
    <dgm:pt modelId="{57B7CC73-AC49-4442-B2D1-4D19E716A2AD}" type="pres">
      <dgm:prSet presAssocID="{F1FFFAFB-E921-4836-847F-B967EF826747}" presName="parentLeftMargin" presStyleLbl="node1" presStyleIdx="0" presStyleCnt="3"/>
      <dgm:spPr/>
    </dgm:pt>
    <dgm:pt modelId="{6E81C2F6-10C6-43F9-9C55-AFCD13FFD726}" type="pres">
      <dgm:prSet presAssocID="{F1FFFAFB-E921-4836-847F-B967EF826747}" presName="parentText" presStyleLbl="node1" presStyleIdx="0" presStyleCnt="3">
        <dgm:presLayoutVars>
          <dgm:chMax val="0"/>
          <dgm:bulletEnabled val="1"/>
        </dgm:presLayoutVars>
      </dgm:prSet>
      <dgm:spPr/>
    </dgm:pt>
    <dgm:pt modelId="{E6B938A1-2767-4B56-B9BC-632CDA58486A}" type="pres">
      <dgm:prSet presAssocID="{F1FFFAFB-E921-4836-847F-B967EF826747}" presName="negativeSpace" presStyleCnt="0"/>
      <dgm:spPr/>
    </dgm:pt>
    <dgm:pt modelId="{08602AE3-FA68-4884-9B51-A6DBAB73AA7C}" type="pres">
      <dgm:prSet presAssocID="{F1FFFAFB-E921-4836-847F-B967EF826747}" presName="childText" presStyleLbl="conFgAcc1" presStyleIdx="0" presStyleCnt="3">
        <dgm:presLayoutVars>
          <dgm:bulletEnabled val="1"/>
        </dgm:presLayoutVars>
      </dgm:prSet>
      <dgm:spPr/>
    </dgm:pt>
    <dgm:pt modelId="{158DF3EB-5C6A-46A6-87CF-12B880B2C034}" type="pres">
      <dgm:prSet presAssocID="{C28E6FD8-B4B7-4962-8B6C-16673835C157}" presName="spaceBetweenRectangles" presStyleCnt="0"/>
      <dgm:spPr/>
    </dgm:pt>
    <dgm:pt modelId="{1D6E73C1-D6C1-484D-A420-76E449F47F9E}" type="pres">
      <dgm:prSet presAssocID="{2951EDF6-F825-42B7-8F63-52A9F26641FC}" presName="parentLin" presStyleCnt="0"/>
      <dgm:spPr/>
    </dgm:pt>
    <dgm:pt modelId="{2B0240D2-72D1-4E64-92E6-353F61DCDABD}" type="pres">
      <dgm:prSet presAssocID="{2951EDF6-F825-42B7-8F63-52A9F26641FC}" presName="parentLeftMargin" presStyleLbl="node1" presStyleIdx="0" presStyleCnt="3"/>
      <dgm:spPr/>
    </dgm:pt>
    <dgm:pt modelId="{07AAC8AC-4C06-4476-BADB-282496337F86}" type="pres">
      <dgm:prSet presAssocID="{2951EDF6-F825-42B7-8F63-52A9F26641FC}" presName="parentText" presStyleLbl="node1" presStyleIdx="1" presStyleCnt="3">
        <dgm:presLayoutVars>
          <dgm:chMax val="0"/>
          <dgm:bulletEnabled val="1"/>
        </dgm:presLayoutVars>
      </dgm:prSet>
      <dgm:spPr/>
    </dgm:pt>
    <dgm:pt modelId="{381C46F6-0C74-4AE5-99A9-6CD3BAB07813}" type="pres">
      <dgm:prSet presAssocID="{2951EDF6-F825-42B7-8F63-52A9F26641FC}" presName="negativeSpace" presStyleCnt="0"/>
      <dgm:spPr/>
    </dgm:pt>
    <dgm:pt modelId="{26A85521-96AA-4BD6-8827-87C7A116EC81}" type="pres">
      <dgm:prSet presAssocID="{2951EDF6-F825-42B7-8F63-52A9F26641FC}" presName="childText" presStyleLbl="conFgAcc1" presStyleIdx="1" presStyleCnt="3">
        <dgm:presLayoutVars>
          <dgm:bulletEnabled val="1"/>
        </dgm:presLayoutVars>
      </dgm:prSet>
      <dgm:spPr/>
    </dgm:pt>
    <dgm:pt modelId="{6A50468C-5248-4751-884A-690CE6A6E09E}" type="pres">
      <dgm:prSet presAssocID="{41A41954-8203-476E-9B2F-16DBFC6095D5}" presName="spaceBetweenRectangles" presStyleCnt="0"/>
      <dgm:spPr/>
    </dgm:pt>
    <dgm:pt modelId="{E24CD122-9C60-4849-B05C-AA956D56F5C9}" type="pres">
      <dgm:prSet presAssocID="{DE80921D-3020-4C37-BF41-3A0AC194CCC2}" presName="parentLin" presStyleCnt="0"/>
      <dgm:spPr/>
    </dgm:pt>
    <dgm:pt modelId="{0694325E-EEB3-44D5-B07A-A691ADB62DC0}" type="pres">
      <dgm:prSet presAssocID="{DE80921D-3020-4C37-BF41-3A0AC194CCC2}" presName="parentLeftMargin" presStyleLbl="node1" presStyleIdx="1" presStyleCnt="3"/>
      <dgm:spPr/>
    </dgm:pt>
    <dgm:pt modelId="{5227DF36-C6DD-4B77-9EF3-5C5CC284203F}" type="pres">
      <dgm:prSet presAssocID="{DE80921D-3020-4C37-BF41-3A0AC194CCC2}" presName="parentText" presStyleLbl="node1" presStyleIdx="2" presStyleCnt="3">
        <dgm:presLayoutVars>
          <dgm:chMax val="0"/>
          <dgm:bulletEnabled val="1"/>
        </dgm:presLayoutVars>
      </dgm:prSet>
      <dgm:spPr/>
    </dgm:pt>
    <dgm:pt modelId="{4E81AC0B-FFED-4011-B7E0-E3EC3E555D7F}" type="pres">
      <dgm:prSet presAssocID="{DE80921D-3020-4C37-BF41-3A0AC194CCC2}" presName="negativeSpace" presStyleCnt="0"/>
      <dgm:spPr/>
    </dgm:pt>
    <dgm:pt modelId="{52ED7E54-0693-4633-A627-BF18F175A2F9}" type="pres">
      <dgm:prSet presAssocID="{DE80921D-3020-4C37-BF41-3A0AC194CCC2}" presName="childText" presStyleLbl="conFgAcc1" presStyleIdx="2" presStyleCnt="3">
        <dgm:presLayoutVars>
          <dgm:bulletEnabled val="1"/>
        </dgm:presLayoutVars>
      </dgm:prSet>
      <dgm:spPr/>
    </dgm:pt>
  </dgm:ptLst>
  <dgm:cxnLst>
    <dgm:cxn modelId="{96A82102-AA0F-44EF-A47A-750E47B6B13C}" srcId="{F1FFFAFB-E921-4836-847F-B967EF826747}" destId="{2B259E25-BCE0-46A7-B9BF-7A89892BF28C}" srcOrd="0" destOrd="0" parTransId="{6C518339-7652-4F81-B6CD-0D911536E1CB}" sibTransId="{AE51A536-26C9-4628-9605-3E5511DDA62A}"/>
    <dgm:cxn modelId="{28A58106-A0D0-49AF-8E49-33AD9211C593}" type="presOf" srcId="{F1FFFAFB-E921-4836-847F-B967EF826747}" destId="{6E81C2F6-10C6-43F9-9C55-AFCD13FFD726}" srcOrd="1" destOrd="0" presId="urn:microsoft.com/office/officeart/2005/8/layout/list1"/>
    <dgm:cxn modelId="{AC82D00C-15C5-4B63-A671-F173F485B24B}" srcId="{DE80921D-3020-4C37-BF41-3A0AC194CCC2}" destId="{94A08154-3B24-4D02-91B1-01CD5C56ECE3}" srcOrd="0" destOrd="0" parTransId="{9ADB3166-B45D-465C-BA23-843D1B788EA5}" sibTransId="{40C6FFF5-F0C3-4A6D-876B-B565B9CD9C6E}"/>
    <dgm:cxn modelId="{75034510-2C24-42B4-B55C-F667EACB1AC4}" type="presOf" srcId="{C6FC897E-5F00-40B9-97A7-2E6FEBD06ADA}" destId="{52ED7E54-0693-4633-A627-BF18F175A2F9}" srcOrd="0" destOrd="2" presId="urn:microsoft.com/office/officeart/2005/8/layout/list1"/>
    <dgm:cxn modelId="{46A92412-E853-48D8-86C8-C41AEADEAB16}" srcId="{BE262816-26C3-4687-A994-913602CDD9FD}" destId="{2951EDF6-F825-42B7-8F63-52A9F26641FC}" srcOrd="1" destOrd="0" parTransId="{CDFE2AB4-AB21-4010-A502-4B4D2E8ADF5C}" sibTransId="{41A41954-8203-476E-9B2F-16DBFC6095D5}"/>
    <dgm:cxn modelId="{F0D34F13-4035-421A-8966-CA0436356578}" type="presOf" srcId="{2B259E25-BCE0-46A7-B9BF-7A89892BF28C}" destId="{08602AE3-FA68-4884-9B51-A6DBAB73AA7C}" srcOrd="0" destOrd="0" presId="urn:microsoft.com/office/officeart/2005/8/layout/list1"/>
    <dgm:cxn modelId="{408D281C-AA02-45E6-B836-9E16D18921DF}" srcId="{F1FFFAFB-E921-4836-847F-B967EF826747}" destId="{E5EDFFD9-2ECE-40FE-AF17-3EA5FA9738C9}" srcOrd="2" destOrd="0" parTransId="{47C448EC-308D-4AD3-B21B-5A742E90773F}" sibTransId="{A2F9B788-BD09-4BE4-A72C-BC91002FE043}"/>
    <dgm:cxn modelId="{700BC322-AC76-449A-A858-660B8D043F2F}" srcId="{2951EDF6-F825-42B7-8F63-52A9F26641FC}" destId="{82AF05C7-5D65-4FF9-9F50-0B1E5980889E}" srcOrd="2" destOrd="0" parTransId="{E2859FE4-40BC-4700-B792-632523B1BC14}" sibTransId="{D81B9B31-868B-4BE0-9E02-D9B8AD3564A2}"/>
    <dgm:cxn modelId="{AB4B9227-531C-4981-8E10-53A79BB4740B}" srcId="{2951EDF6-F825-42B7-8F63-52A9F26641FC}" destId="{0B92031E-3526-4A72-8D9B-D821436EBFA2}" srcOrd="0" destOrd="0" parTransId="{05395A45-3A95-4EA3-9378-53D90D9DA825}" sibTransId="{65476B5B-F665-4417-8E73-4FD0F3A36636}"/>
    <dgm:cxn modelId="{34345C3C-EF62-4188-8ABB-E57A5497F73B}" type="presOf" srcId="{F1FFFAFB-E921-4836-847F-B967EF826747}" destId="{57B7CC73-AC49-4442-B2D1-4D19E716A2AD}" srcOrd="0" destOrd="0" presId="urn:microsoft.com/office/officeart/2005/8/layout/list1"/>
    <dgm:cxn modelId="{512CF23E-8248-40BE-9027-3B3BFA9633CC}" type="presOf" srcId="{2951EDF6-F825-42B7-8F63-52A9F26641FC}" destId="{2B0240D2-72D1-4E64-92E6-353F61DCDABD}" srcOrd="0" destOrd="0" presId="urn:microsoft.com/office/officeart/2005/8/layout/list1"/>
    <dgm:cxn modelId="{A7B50F5E-AC5D-4FFA-B086-5D1CE3112A82}" type="presOf" srcId="{BE262816-26C3-4687-A994-913602CDD9FD}" destId="{704836BE-FED2-43F5-89B5-50A51BE8BE8C}" srcOrd="0" destOrd="0" presId="urn:microsoft.com/office/officeart/2005/8/layout/list1"/>
    <dgm:cxn modelId="{E07F6444-EBDB-4A8A-AE16-00E0B9E6E944}" type="presOf" srcId="{E5EDFFD9-2ECE-40FE-AF17-3EA5FA9738C9}" destId="{08602AE3-FA68-4884-9B51-A6DBAB73AA7C}" srcOrd="0" destOrd="2" presId="urn:microsoft.com/office/officeart/2005/8/layout/list1"/>
    <dgm:cxn modelId="{AD79AA4C-5F98-481D-9390-B292E19229D8}" type="presOf" srcId="{1D15FF80-F906-4E43-BDAF-9E138EDA9766}" destId="{52ED7E54-0693-4633-A627-BF18F175A2F9}" srcOrd="0" destOrd="1" presId="urn:microsoft.com/office/officeart/2005/8/layout/list1"/>
    <dgm:cxn modelId="{12436356-6ADA-4BDD-A393-971CE65F37D1}" type="presOf" srcId="{2951EDF6-F825-42B7-8F63-52A9F26641FC}" destId="{07AAC8AC-4C06-4476-BADB-282496337F86}" srcOrd="1" destOrd="0" presId="urn:microsoft.com/office/officeart/2005/8/layout/list1"/>
    <dgm:cxn modelId="{398FE757-8471-4719-80CF-F4E5CA0CDAE3}" srcId="{BE262816-26C3-4687-A994-913602CDD9FD}" destId="{DE80921D-3020-4C37-BF41-3A0AC194CCC2}" srcOrd="2" destOrd="0" parTransId="{444F6938-03DF-4912-8637-C5AFAF7160F5}" sibTransId="{1B72F371-E18B-4FEC-A5CE-5A7E5FD343DD}"/>
    <dgm:cxn modelId="{7CF01F86-847A-44E9-BA18-0882656ACFA5}" type="presOf" srcId="{DE80921D-3020-4C37-BF41-3A0AC194CCC2}" destId="{5227DF36-C6DD-4B77-9EF3-5C5CC284203F}" srcOrd="1" destOrd="0" presId="urn:microsoft.com/office/officeart/2005/8/layout/list1"/>
    <dgm:cxn modelId="{230CE98C-7707-4F04-B2D1-ECDCFCB5CE90}" type="presOf" srcId="{193899E5-F81E-4441-B4E8-CD7086975CC1}" destId="{26A85521-96AA-4BD6-8827-87C7A116EC81}" srcOrd="0" destOrd="1" presId="urn:microsoft.com/office/officeart/2005/8/layout/list1"/>
    <dgm:cxn modelId="{A3309492-6582-4B22-BC3E-2EBDF3C3DB38}" srcId="{2951EDF6-F825-42B7-8F63-52A9F26641FC}" destId="{193899E5-F81E-4441-B4E8-CD7086975CC1}" srcOrd="1" destOrd="0" parTransId="{848EFEDD-8130-47C6-9B62-F68E36F85C22}" sibTransId="{025920B6-5BAB-44B2-A135-60F81D020936}"/>
    <dgm:cxn modelId="{1E78B2A0-0B99-41AD-AF03-C88CBCD5D3C9}" type="presOf" srcId="{0B92031E-3526-4A72-8D9B-D821436EBFA2}" destId="{26A85521-96AA-4BD6-8827-87C7A116EC81}" srcOrd="0" destOrd="0" presId="urn:microsoft.com/office/officeart/2005/8/layout/list1"/>
    <dgm:cxn modelId="{34539DA5-0EF5-47A7-A972-F0130B16D5CB}" srcId="{DE80921D-3020-4C37-BF41-3A0AC194CCC2}" destId="{1D15FF80-F906-4E43-BDAF-9E138EDA9766}" srcOrd="1" destOrd="0" parTransId="{63AA7070-673D-4713-A0C8-9F85E2C158F1}" sibTransId="{12348E79-1867-4CDE-91B3-340C9BC0DE32}"/>
    <dgm:cxn modelId="{B0653AB7-D0B7-4D01-9268-BF53C86C4F1A}" type="presOf" srcId="{F9CA5241-4701-4E85-9964-F76EF9C6B003}" destId="{08602AE3-FA68-4884-9B51-A6DBAB73AA7C}" srcOrd="0" destOrd="1" presId="urn:microsoft.com/office/officeart/2005/8/layout/list1"/>
    <dgm:cxn modelId="{CA2136D4-5933-4DC3-983F-1C11D8F915E7}" type="presOf" srcId="{82AF05C7-5D65-4FF9-9F50-0B1E5980889E}" destId="{26A85521-96AA-4BD6-8827-87C7A116EC81}" srcOrd="0" destOrd="2" presId="urn:microsoft.com/office/officeart/2005/8/layout/list1"/>
    <dgm:cxn modelId="{C13AB2D7-FDF0-487E-AF25-25BD248EA1DB}" srcId="{BE262816-26C3-4687-A994-913602CDD9FD}" destId="{F1FFFAFB-E921-4836-847F-B967EF826747}" srcOrd="0" destOrd="0" parTransId="{97B87301-0FAB-478D-B18F-C31A050C5789}" sibTransId="{C28E6FD8-B4B7-4962-8B6C-16673835C157}"/>
    <dgm:cxn modelId="{180CD1E9-0827-4D29-B0E0-873B99A5727F}" srcId="{DE80921D-3020-4C37-BF41-3A0AC194CCC2}" destId="{C6FC897E-5F00-40B9-97A7-2E6FEBD06ADA}" srcOrd="2" destOrd="0" parTransId="{C4460162-6698-40E2-85D8-7C277DF8EC5B}" sibTransId="{403F1691-91BD-4EDB-96BD-FCF70804F615}"/>
    <dgm:cxn modelId="{DD01B6EA-C555-4B06-B1C1-98E9AFB18BC3}" type="presOf" srcId="{94A08154-3B24-4D02-91B1-01CD5C56ECE3}" destId="{52ED7E54-0693-4633-A627-BF18F175A2F9}" srcOrd="0" destOrd="0" presId="urn:microsoft.com/office/officeart/2005/8/layout/list1"/>
    <dgm:cxn modelId="{C962E4EC-52B4-4522-85E5-ADD674AE140E}" type="presOf" srcId="{DE80921D-3020-4C37-BF41-3A0AC194CCC2}" destId="{0694325E-EEB3-44D5-B07A-A691ADB62DC0}" srcOrd="0" destOrd="0" presId="urn:microsoft.com/office/officeart/2005/8/layout/list1"/>
    <dgm:cxn modelId="{E0B4FAF3-7401-4FD2-93C5-3F21A068B42C}" srcId="{F1FFFAFB-E921-4836-847F-B967EF826747}" destId="{F9CA5241-4701-4E85-9964-F76EF9C6B003}" srcOrd="1" destOrd="0" parTransId="{8C180854-536A-4485-9F41-9EA6BC5FC573}" sibTransId="{65A2F71F-5729-4AC8-A7CC-A0E7F993F73F}"/>
    <dgm:cxn modelId="{6B11E50F-E550-4D3B-895B-1928A32051C7}" type="presParOf" srcId="{704836BE-FED2-43F5-89B5-50A51BE8BE8C}" destId="{3AAF3FAB-85A1-488F-8C51-AA6B10F1B9F9}" srcOrd="0" destOrd="0" presId="urn:microsoft.com/office/officeart/2005/8/layout/list1"/>
    <dgm:cxn modelId="{FDFE60C8-B3FB-42AE-ADAB-290BA27CE77A}" type="presParOf" srcId="{3AAF3FAB-85A1-488F-8C51-AA6B10F1B9F9}" destId="{57B7CC73-AC49-4442-B2D1-4D19E716A2AD}" srcOrd="0" destOrd="0" presId="urn:microsoft.com/office/officeart/2005/8/layout/list1"/>
    <dgm:cxn modelId="{CB57CABC-1197-47FD-A494-D164308A7729}" type="presParOf" srcId="{3AAF3FAB-85A1-488F-8C51-AA6B10F1B9F9}" destId="{6E81C2F6-10C6-43F9-9C55-AFCD13FFD726}" srcOrd="1" destOrd="0" presId="urn:microsoft.com/office/officeart/2005/8/layout/list1"/>
    <dgm:cxn modelId="{A7B106AD-6E41-4218-A1A2-5617194B7903}" type="presParOf" srcId="{704836BE-FED2-43F5-89B5-50A51BE8BE8C}" destId="{E6B938A1-2767-4B56-B9BC-632CDA58486A}" srcOrd="1" destOrd="0" presId="urn:microsoft.com/office/officeart/2005/8/layout/list1"/>
    <dgm:cxn modelId="{3C145249-4B69-4045-8526-E8D5E764F74C}" type="presParOf" srcId="{704836BE-FED2-43F5-89B5-50A51BE8BE8C}" destId="{08602AE3-FA68-4884-9B51-A6DBAB73AA7C}" srcOrd="2" destOrd="0" presId="urn:microsoft.com/office/officeart/2005/8/layout/list1"/>
    <dgm:cxn modelId="{710335DB-E50F-4121-AFAD-70E79116287F}" type="presParOf" srcId="{704836BE-FED2-43F5-89B5-50A51BE8BE8C}" destId="{158DF3EB-5C6A-46A6-87CF-12B880B2C034}" srcOrd="3" destOrd="0" presId="urn:microsoft.com/office/officeart/2005/8/layout/list1"/>
    <dgm:cxn modelId="{2758EC96-72D5-4729-9ED4-FC488719840A}" type="presParOf" srcId="{704836BE-FED2-43F5-89B5-50A51BE8BE8C}" destId="{1D6E73C1-D6C1-484D-A420-76E449F47F9E}" srcOrd="4" destOrd="0" presId="urn:microsoft.com/office/officeart/2005/8/layout/list1"/>
    <dgm:cxn modelId="{14B4A344-6568-43F8-A8DD-802D805EDEFF}" type="presParOf" srcId="{1D6E73C1-D6C1-484D-A420-76E449F47F9E}" destId="{2B0240D2-72D1-4E64-92E6-353F61DCDABD}" srcOrd="0" destOrd="0" presId="urn:microsoft.com/office/officeart/2005/8/layout/list1"/>
    <dgm:cxn modelId="{A1C133CC-8C83-4C6B-891D-CAD09C845FDF}" type="presParOf" srcId="{1D6E73C1-D6C1-484D-A420-76E449F47F9E}" destId="{07AAC8AC-4C06-4476-BADB-282496337F86}" srcOrd="1" destOrd="0" presId="urn:microsoft.com/office/officeart/2005/8/layout/list1"/>
    <dgm:cxn modelId="{6E95210D-F72C-4819-A5EA-5782054A4AB4}" type="presParOf" srcId="{704836BE-FED2-43F5-89B5-50A51BE8BE8C}" destId="{381C46F6-0C74-4AE5-99A9-6CD3BAB07813}" srcOrd="5" destOrd="0" presId="urn:microsoft.com/office/officeart/2005/8/layout/list1"/>
    <dgm:cxn modelId="{23B4DB97-54A3-4FB8-BA9D-E9ACED6FBDF8}" type="presParOf" srcId="{704836BE-FED2-43F5-89B5-50A51BE8BE8C}" destId="{26A85521-96AA-4BD6-8827-87C7A116EC81}" srcOrd="6" destOrd="0" presId="urn:microsoft.com/office/officeart/2005/8/layout/list1"/>
    <dgm:cxn modelId="{D8EBEC81-8B90-452E-87B8-8502D942D4C6}" type="presParOf" srcId="{704836BE-FED2-43F5-89B5-50A51BE8BE8C}" destId="{6A50468C-5248-4751-884A-690CE6A6E09E}" srcOrd="7" destOrd="0" presId="urn:microsoft.com/office/officeart/2005/8/layout/list1"/>
    <dgm:cxn modelId="{01CAAFF6-1974-4B51-8822-796D54A0B615}" type="presParOf" srcId="{704836BE-FED2-43F5-89B5-50A51BE8BE8C}" destId="{E24CD122-9C60-4849-B05C-AA956D56F5C9}" srcOrd="8" destOrd="0" presId="urn:microsoft.com/office/officeart/2005/8/layout/list1"/>
    <dgm:cxn modelId="{7E229976-9298-475B-95D1-2C0580C0FFEB}" type="presParOf" srcId="{E24CD122-9C60-4849-B05C-AA956D56F5C9}" destId="{0694325E-EEB3-44D5-B07A-A691ADB62DC0}" srcOrd="0" destOrd="0" presId="urn:microsoft.com/office/officeart/2005/8/layout/list1"/>
    <dgm:cxn modelId="{C529AD90-340B-45D1-B293-5BC9C49C2FB3}" type="presParOf" srcId="{E24CD122-9C60-4849-B05C-AA956D56F5C9}" destId="{5227DF36-C6DD-4B77-9EF3-5C5CC284203F}" srcOrd="1" destOrd="0" presId="urn:microsoft.com/office/officeart/2005/8/layout/list1"/>
    <dgm:cxn modelId="{30D5FDAB-725B-4F5E-B8FC-4AF351FE189C}" type="presParOf" srcId="{704836BE-FED2-43F5-89B5-50A51BE8BE8C}" destId="{4E81AC0B-FFED-4011-B7E0-E3EC3E555D7F}" srcOrd="9" destOrd="0" presId="urn:microsoft.com/office/officeart/2005/8/layout/list1"/>
    <dgm:cxn modelId="{2B9A79A9-A5B9-4252-9617-35BA13BE5234}" type="presParOf" srcId="{704836BE-FED2-43F5-89B5-50A51BE8BE8C}" destId="{52ED7E54-0693-4633-A627-BF18F175A2F9}"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CD0BD48D-2B99-47AF-9F9E-29ADCF5834A9}" type="doc">
      <dgm:prSet loTypeId="urn:microsoft.com/office/officeart/2008/layout/VerticalCurvedList" loCatId="list" qsTypeId="urn:microsoft.com/office/officeart/2005/8/quickstyle/simple3" qsCatId="simple" csTypeId="urn:microsoft.com/office/officeart/2005/8/colors/accent1_2" csCatId="accent1" phldr="1"/>
      <dgm:spPr/>
      <dgm:t>
        <a:bodyPr/>
        <a:lstStyle/>
        <a:p>
          <a:endParaRPr lang="ro-RO"/>
        </a:p>
      </dgm:t>
    </dgm:pt>
    <dgm:pt modelId="{7E2EB058-0AA5-4525-8083-F6CA33F2BD10}">
      <dgm:prSet/>
      <dgm:spPr>
        <a:solidFill>
          <a:schemeClr val="accent6"/>
        </a:solidFill>
      </dgm:spPr>
      <dgm:t>
        <a:bodyPr/>
        <a:lstStyle/>
        <a:p>
          <a:r>
            <a:rPr lang="ro-RO">
              <a:latin typeface="Segoe UI" panose="020B0502040204020203" pitchFamily="34" charset="0"/>
              <a:cs typeface="Segoe UI" panose="020B0502040204020203" pitchFamily="34" charset="0"/>
            </a:rPr>
            <a:t>În metodologia QRQC (Controlul Calității cu Răspuns Rapid), pasul 4, cunoscut și sub numele de Acțiuni Corective și Preventive și Efectele Lor, reprezintă o etapă crucială în procesul de îmbunătățire continuă și asigurare a calității. Această etapă este esențială pentru a corecta problemele identificate și pentru a preveni recurența lor în viitor, asigurând în același timp eficacitatea măsurilor implementate</a:t>
          </a:r>
        </a:p>
      </dgm:t>
    </dgm:pt>
    <dgm:pt modelId="{2AE4DBD9-3511-4966-8D60-CEAB32C53E4E}" type="parTrans" cxnId="{BAF25541-58D0-4B9A-B68F-DC87B26A7AA9}">
      <dgm:prSet/>
      <dgm:spPr/>
      <dgm:t>
        <a:bodyPr/>
        <a:lstStyle/>
        <a:p>
          <a:endParaRPr lang="ro-RO">
            <a:latin typeface="Segoe UI" panose="020B0502040204020203" pitchFamily="34" charset="0"/>
            <a:cs typeface="Segoe UI" panose="020B0502040204020203" pitchFamily="34" charset="0"/>
          </a:endParaRPr>
        </a:p>
      </dgm:t>
    </dgm:pt>
    <dgm:pt modelId="{5E72812F-64A9-4E6A-9CD6-7C64003141A9}" type="sibTrans" cxnId="{BAF25541-58D0-4B9A-B68F-DC87B26A7AA9}">
      <dgm:prSet/>
      <dgm:spPr/>
      <dgm:t>
        <a:bodyPr/>
        <a:lstStyle/>
        <a:p>
          <a:endParaRPr lang="ro-RO">
            <a:latin typeface="Segoe UI" panose="020B0502040204020203" pitchFamily="34" charset="0"/>
            <a:cs typeface="Segoe UI" panose="020B0502040204020203" pitchFamily="34" charset="0"/>
          </a:endParaRPr>
        </a:p>
      </dgm:t>
    </dgm:pt>
    <dgm:pt modelId="{6C1D6FBA-BDC8-4CD1-BAE0-BAF566C122A2}">
      <dgm:prSet/>
      <dgm:spPr>
        <a:solidFill>
          <a:schemeClr val="accent5"/>
        </a:solidFill>
      </dgm:spPr>
      <dgm:t>
        <a:bodyPr/>
        <a:lstStyle/>
        <a:p>
          <a:r>
            <a:rPr lang="ro-RO" dirty="0">
              <a:solidFill>
                <a:schemeClr val="bg1"/>
              </a:solidFill>
              <a:latin typeface="Segoe UI" panose="020B0502040204020203" pitchFamily="34" charset="0"/>
              <a:cs typeface="Segoe UI" panose="020B0502040204020203" pitchFamily="34" charset="0"/>
            </a:rPr>
            <a:t>În concluzie, Acțiuni Corective și Preventive și Efectele Lor reprezintă un pas vital în cadrul metodologiei QRQC, deoarece asigură corectarea problemelor identificate, prevenirea recurenței acestora și îmbunătățirea continuă a proceselor și a calității în cadrul organizației. Prin monitorizarea și evaluarea eficienței acțiunilor implementate și promovarea unei culturi a calității, acest pas contribuie la atingerea și menținerea unor standarde ridicate de performanță și satisfacție a clienților.</a:t>
          </a:r>
        </a:p>
      </dgm:t>
    </dgm:pt>
    <dgm:pt modelId="{4934BC91-063C-4A17-A801-8806C3AD483C}" type="parTrans" cxnId="{5C925DB9-BBE6-48BF-B3D2-9C85B45D8BC5}">
      <dgm:prSet/>
      <dgm:spPr/>
      <dgm:t>
        <a:bodyPr/>
        <a:lstStyle/>
        <a:p>
          <a:endParaRPr lang="ro-RO">
            <a:latin typeface="Segoe UI" panose="020B0502040204020203" pitchFamily="34" charset="0"/>
            <a:cs typeface="Segoe UI" panose="020B0502040204020203" pitchFamily="34" charset="0"/>
          </a:endParaRPr>
        </a:p>
      </dgm:t>
    </dgm:pt>
    <dgm:pt modelId="{1F2A8AE3-E272-4C6A-94EF-889A50846146}" type="sibTrans" cxnId="{5C925DB9-BBE6-48BF-B3D2-9C85B45D8BC5}">
      <dgm:prSet/>
      <dgm:spPr/>
      <dgm:t>
        <a:bodyPr/>
        <a:lstStyle/>
        <a:p>
          <a:endParaRPr lang="ro-RO">
            <a:latin typeface="Segoe UI" panose="020B0502040204020203" pitchFamily="34" charset="0"/>
            <a:cs typeface="Segoe UI" panose="020B0502040204020203" pitchFamily="34" charset="0"/>
          </a:endParaRPr>
        </a:p>
      </dgm:t>
    </dgm:pt>
    <dgm:pt modelId="{621B03C5-6A2E-481F-B9BD-CBC46D2E053C}" type="pres">
      <dgm:prSet presAssocID="{CD0BD48D-2B99-47AF-9F9E-29ADCF5834A9}" presName="Name0" presStyleCnt="0">
        <dgm:presLayoutVars>
          <dgm:chMax val="7"/>
          <dgm:chPref val="7"/>
          <dgm:dir/>
        </dgm:presLayoutVars>
      </dgm:prSet>
      <dgm:spPr/>
    </dgm:pt>
    <dgm:pt modelId="{E76C4E0A-C9E2-4FD2-B83D-B5CBBFFE2405}" type="pres">
      <dgm:prSet presAssocID="{CD0BD48D-2B99-47AF-9F9E-29ADCF5834A9}" presName="Name1" presStyleCnt="0"/>
      <dgm:spPr/>
    </dgm:pt>
    <dgm:pt modelId="{F04C310E-747A-42C1-BA8E-4859970C4360}" type="pres">
      <dgm:prSet presAssocID="{CD0BD48D-2B99-47AF-9F9E-29ADCF5834A9}" presName="cycle" presStyleCnt="0"/>
      <dgm:spPr/>
    </dgm:pt>
    <dgm:pt modelId="{0F91AC8A-6898-4CF7-8A90-218EC0AF8534}" type="pres">
      <dgm:prSet presAssocID="{CD0BD48D-2B99-47AF-9F9E-29ADCF5834A9}" presName="srcNode" presStyleLbl="node1" presStyleIdx="0" presStyleCnt="2"/>
      <dgm:spPr/>
    </dgm:pt>
    <dgm:pt modelId="{33666A0E-86E9-4936-9469-60E9D0E7623D}" type="pres">
      <dgm:prSet presAssocID="{CD0BD48D-2B99-47AF-9F9E-29ADCF5834A9}" presName="conn" presStyleLbl="parChTrans1D2" presStyleIdx="0" presStyleCnt="1"/>
      <dgm:spPr/>
    </dgm:pt>
    <dgm:pt modelId="{5F4364B0-161B-4DEE-8261-6F9E6359CC71}" type="pres">
      <dgm:prSet presAssocID="{CD0BD48D-2B99-47AF-9F9E-29ADCF5834A9}" presName="extraNode" presStyleLbl="node1" presStyleIdx="0" presStyleCnt="2"/>
      <dgm:spPr/>
    </dgm:pt>
    <dgm:pt modelId="{D19D522F-DF49-4DF4-AE29-FF09E76EBE21}" type="pres">
      <dgm:prSet presAssocID="{CD0BD48D-2B99-47AF-9F9E-29ADCF5834A9}" presName="dstNode" presStyleLbl="node1" presStyleIdx="0" presStyleCnt="2"/>
      <dgm:spPr/>
    </dgm:pt>
    <dgm:pt modelId="{B1E264D3-AC11-4E99-9A4A-4B82CE01E12F}" type="pres">
      <dgm:prSet presAssocID="{7E2EB058-0AA5-4525-8083-F6CA33F2BD10}" presName="text_1" presStyleLbl="node1" presStyleIdx="0" presStyleCnt="2">
        <dgm:presLayoutVars>
          <dgm:bulletEnabled val="1"/>
        </dgm:presLayoutVars>
      </dgm:prSet>
      <dgm:spPr/>
    </dgm:pt>
    <dgm:pt modelId="{6DCA53A7-20A7-4E4A-BBDC-303E7F8D8BBA}" type="pres">
      <dgm:prSet presAssocID="{7E2EB058-0AA5-4525-8083-F6CA33F2BD10}" presName="accent_1" presStyleCnt="0"/>
      <dgm:spPr/>
    </dgm:pt>
    <dgm:pt modelId="{F4A262B2-FA1B-4601-A83D-9C074C96476E}" type="pres">
      <dgm:prSet presAssocID="{7E2EB058-0AA5-4525-8083-F6CA33F2BD10}" presName="accentRepeatNode" presStyleLbl="solidFgAcc1" presStyleIdx="0" presStyleCnt="2"/>
      <dgm:spPr>
        <a:solidFill>
          <a:schemeClr val="accent5">
            <a:lumMod val="75000"/>
          </a:schemeClr>
        </a:solidFill>
      </dgm:spPr>
    </dgm:pt>
    <dgm:pt modelId="{2D419C08-0D79-4755-8D8D-7B76667397AA}" type="pres">
      <dgm:prSet presAssocID="{6C1D6FBA-BDC8-4CD1-BAE0-BAF566C122A2}" presName="text_2" presStyleLbl="node1" presStyleIdx="1" presStyleCnt="2">
        <dgm:presLayoutVars>
          <dgm:bulletEnabled val="1"/>
        </dgm:presLayoutVars>
      </dgm:prSet>
      <dgm:spPr/>
    </dgm:pt>
    <dgm:pt modelId="{23D23209-90EE-475E-821C-B98AE7313230}" type="pres">
      <dgm:prSet presAssocID="{6C1D6FBA-BDC8-4CD1-BAE0-BAF566C122A2}" presName="accent_2" presStyleCnt="0"/>
      <dgm:spPr/>
    </dgm:pt>
    <dgm:pt modelId="{0CD4C61A-AC06-4570-8561-2487ABF5B5B6}" type="pres">
      <dgm:prSet presAssocID="{6C1D6FBA-BDC8-4CD1-BAE0-BAF566C122A2}" presName="accentRepeatNode" presStyleLbl="solidFgAcc1" presStyleIdx="1" presStyleCnt="2"/>
      <dgm:spPr>
        <a:solidFill>
          <a:schemeClr val="accent2">
            <a:lumMod val="75000"/>
          </a:schemeClr>
        </a:solidFill>
      </dgm:spPr>
    </dgm:pt>
  </dgm:ptLst>
  <dgm:cxnLst>
    <dgm:cxn modelId="{D1B6FA05-EDF6-4D30-9930-D91AC331F9D8}" type="presOf" srcId="{6C1D6FBA-BDC8-4CD1-BAE0-BAF566C122A2}" destId="{2D419C08-0D79-4755-8D8D-7B76667397AA}" srcOrd="0" destOrd="0" presId="urn:microsoft.com/office/officeart/2008/layout/VerticalCurvedList"/>
    <dgm:cxn modelId="{BAF25541-58D0-4B9A-B68F-DC87B26A7AA9}" srcId="{CD0BD48D-2B99-47AF-9F9E-29ADCF5834A9}" destId="{7E2EB058-0AA5-4525-8083-F6CA33F2BD10}" srcOrd="0" destOrd="0" parTransId="{2AE4DBD9-3511-4966-8D60-CEAB32C53E4E}" sibTransId="{5E72812F-64A9-4E6A-9CD6-7C64003141A9}"/>
    <dgm:cxn modelId="{447D1555-D97F-4177-A7DE-098114E702B6}" type="presOf" srcId="{5E72812F-64A9-4E6A-9CD6-7C64003141A9}" destId="{33666A0E-86E9-4936-9469-60E9D0E7623D}" srcOrd="0" destOrd="0" presId="urn:microsoft.com/office/officeart/2008/layout/VerticalCurvedList"/>
    <dgm:cxn modelId="{5C925DB9-BBE6-48BF-B3D2-9C85B45D8BC5}" srcId="{CD0BD48D-2B99-47AF-9F9E-29ADCF5834A9}" destId="{6C1D6FBA-BDC8-4CD1-BAE0-BAF566C122A2}" srcOrd="1" destOrd="0" parTransId="{4934BC91-063C-4A17-A801-8806C3AD483C}" sibTransId="{1F2A8AE3-E272-4C6A-94EF-889A50846146}"/>
    <dgm:cxn modelId="{353529D5-A663-425D-9FD1-1EA8291342B2}" type="presOf" srcId="{7E2EB058-0AA5-4525-8083-F6CA33F2BD10}" destId="{B1E264D3-AC11-4E99-9A4A-4B82CE01E12F}" srcOrd="0" destOrd="0" presId="urn:microsoft.com/office/officeart/2008/layout/VerticalCurvedList"/>
    <dgm:cxn modelId="{979847EC-1EF5-4E4C-9F72-0EE2B253208A}" type="presOf" srcId="{CD0BD48D-2B99-47AF-9F9E-29ADCF5834A9}" destId="{621B03C5-6A2E-481F-B9BD-CBC46D2E053C}" srcOrd="0" destOrd="0" presId="urn:microsoft.com/office/officeart/2008/layout/VerticalCurvedList"/>
    <dgm:cxn modelId="{5B83C961-AEDD-4905-9305-DA638BD98015}" type="presParOf" srcId="{621B03C5-6A2E-481F-B9BD-CBC46D2E053C}" destId="{E76C4E0A-C9E2-4FD2-B83D-B5CBBFFE2405}" srcOrd="0" destOrd="0" presId="urn:microsoft.com/office/officeart/2008/layout/VerticalCurvedList"/>
    <dgm:cxn modelId="{C8B3CA62-DD6D-4CD0-9F72-C2427C09DD23}" type="presParOf" srcId="{E76C4E0A-C9E2-4FD2-B83D-B5CBBFFE2405}" destId="{F04C310E-747A-42C1-BA8E-4859970C4360}" srcOrd="0" destOrd="0" presId="urn:microsoft.com/office/officeart/2008/layout/VerticalCurvedList"/>
    <dgm:cxn modelId="{22B8E548-B32C-4176-AF10-27B9FCC93960}" type="presParOf" srcId="{F04C310E-747A-42C1-BA8E-4859970C4360}" destId="{0F91AC8A-6898-4CF7-8A90-218EC0AF8534}" srcOrd="0" destOrd="0" presId="urn:microsoft.com/office/officeart/2008/layout/VerticalCurvedList"/>
    <dgm:cxn modelId="{58A35041-832C-4173-9053-2B323C4C6A88}" type="presParOf" srcId="{F04C310E-747A-42C1-BA8E-4859970C4360}" destId="{33666A0E-86E9-4936-9469-60E9D0E7623D}" srcOrd="1" destOrd="0" presId="urn:microsoft.com/office/officeart/2008/layout/VerticalCurvedList"/>
    <dgm:cxn modelId="{21BC7180-695A-4709-ABF3-7235F32E0AE1}" type="presParOf" srcId="{F04C310E-747A-42C1-BA8E-4859970C4360}" destId="{5F4364B0-161B-4DEE-8261-6F9E6359CC71}" srcOrd="2" destOrd="0" presId="urn:microsoft.com/office/officeart/2008/layout/VerticalCurvedList"/>
    <dgm:cxn modelId="{F53FB59B-DCA3-4D8D-BA39-2E4125022ADB}" type="presParOf" srcId="{F04C310E-747A-42C1-BA8E-4859970C4360}" destId="{D19D522F-DF49-4DF4-AE29-FF09E76EBE21}" srcOrd="3" destOrd="0" presId="urn:microsoft.com/office/officeart/2008/layout/VerticalCurvedList"/>
    <dgm:cxn modelId="{116337E7-6C23-468F-9205-97888154BA17}" type="presParOf" srcId="{E76C4E0A-C9E2-4FD2-B83D-B5CBBFFE2405}" destId="{B1E264D3-AC11-4E99-9A4A-4B82CE01E12F}" srcOrd="1" destOrd="0" presId="urn:microsoft.com/office/officeart/2008/layout/VerticalCurvedList"/>
    <dgm:cxn modelId="{E4ED80B2-916A-4CC9-8B19-3E039C5E00E2}" type="presParOf" srcId="{E76C4E0A-C9E2-4FD2-B83D-B5CBBFFE2405}" destId="{6DCA53A7-20A7-4E4A-BBDC-303E7F8D8BBA}" srcOrd="2" destOrd="0" presId="urn:microsoft.com/office/officeart/2008/layout/VerticalCurvedList"/>
    <dgm:cxn modelId="{0FF80E3A-52FA-40B0-ACC8-577F04DF4847}" type="presParOf" srcId="{6DCA53A7-20A7-4E4A-BBDC-303E7F8D8BBA}" destId="{F4A262B2-FA1B-4601-A83D-9C074C96476E}" srcOrd="0" destOrd="0" presId="urn:microsoft.com/office/officeart/2008/layout/VerticalCurvedList"/>
    <dgm:cxn modelId="{EEFA074F-0417-4623-8A6A-D7E3A3D52CAC}" type="presParOf" srcId="{E76C4E0A-C9E2-4FD2-B83D-B5CBBFFE2405}" destId="{2D419C08-0D79-4755-8D8D-7B76667397AA}" srcOrd="3" destOrd="0" presId="urn:microsoft.com/office/officeart/2008/layout/VerticalCurvedList"/>
    <dgm:cxn modelId="{90703967-41F6-4076-9CF3-7FF60F8448B9}" type="presParOf" srcId="{E76C4E0A-C9E2-4FD2-B83D-B5CBBFFE2405}" destId="{23D23209-90EE-475E-821C-B98AE7313230}" srcOrd="4" destOrd="0" presId="urn:microsoft.com/office/officeart/2008/layout/VerticalCurvedList"/>
    <dgm:cxn modelId="{0CE14B34-D6BF-4A8C-9649-FE12C0C37A84}" type="presParOf" srcId="{23D23209-90EE-475E-821C-B98AE7313230}" destId="{0CD4C61A-AC06-4570-8561-2487ABF5B5B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68AA34F0-6B29-4659-917B-59DC77187EC6}"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ro-RO"/>
        </a:p>
      </dgm:t>
    </dgm:pt>
    <dgm:pt modelId="{4317159C-DB55-4E71-9B80-66111E80B508}">
      <dgm:prSet custT="1"/>
      <dgm:spPr>
        <a:solidFill>
          <a:schemeClr val="accent6">
            <a:lumMod val="20000"/>
            <a:lumOff val="80000"/>
          </a:schemeClr>
        </a:solidFill>
      </dgm:spPr>
      <dgm:t>
        <a:bodyPr/>
        <a:lstStyle/>
        <a:p>
          <a:r>
            <a:rPr lang="ro-RO" sz="800" b="1">
              <a:solidFill>
                <a:schemeClr val="tx1"/>
              </a:solidFill>
              <a:latin typeface="Segoe UI" panose="020B0502040204020203" pitchFamily="34" charset="0"/>
              <a:cs typeface="Segoe UI" panose="020B0502040204020203" pitchFamily="34" charset="0"/>
            </a:rPr>
            <a:t>Corectarea Problemei la Rădăcină</a:t>
          </a:r>
          <a:endParaRPr lang="ro-RO" sz="800">
            <a:solidFill>
              <a:schemeClr val="tx1"/>
            </a:solidFill>
            <a:latin typeface="Segoe UI" panose="020B0502040204020203" pitchFamily="34" charset="0"/>
            <a:cs typeface="Segoe UI" panose="020B0502040204020203" pitchFamily="34" charset="0"/>
          </a:endParaRPr>
        </a:p>
      </dgm:t>
    </dgm:pt>
    <dgm:pt modelId="{21494BFD-ABE7-45F8-A1E8-658A470EC81B}" type="parTrans" cxnId="{3D1ECE49-F188-44B5-B915-F8B6C219F53B}">
      <dgm:prSet/>
      <dgm:spPr/>
      <dgm:t>
        <a:bodyPr/>
        <a:lstStyle/>
        <a:p>
          <a:endParaRPr lang="ro-RO">
            <a:latin typeface="Segoe UI" panose="020B0502040204020203" pitchFamily="34" charset="0"/>
            <a:cs typeface="Segoe UI" panose="020B0502040204020203" pitchFamily="34" charset="0"/>
          </a:endParaRPr>
        </a:p>
      </dgm:t>
    </dgm:pt>
    <dgm:pt modelId="{BB134167-9CCA-46D5-8B90-42A59F38963D}" type="sibTrans" cxnId="{3D1ECE49-F188-44B5-B915-F8B6C219F53B}">
      <dgm:prSet/>
      <dgm:spPr/>
      <dgm:t>
        <a:bodyPr/>
        <a:lstStyle/>
        <a:p>
          <a:endParaRPr lang="ro-RO">
            <a:latin typeface="Segoe UI" panose="020B0502040204020203" pitchFamily="34" charset="0"/>
            <a:cs typeface="Segoe UI" panose="020B0502040204020203" pitchFamily="34" charset="0"/>
          </a:endParaRPr>
        </a:p>
      </dgm:t>
    </dgm:pt>
    <dgm:pt modelId="{9EC55D8E-1287-4B71-8618-732E3DA73BC5}">
      <dgm:prSet/>
      <dgm:spPr/>
      <dgm:t>
        <a:bodyPr/>
        <a:lstStyle/>
        <a:p>
          <a:r>
            <a:rPr lang="ro-RO" dirty="0">
              <a:latin typeface="Segoe UI" panose="020B0502040204020203" pitchFamily="34" charset="0"/>
              <a:cs typeface="Segoe UI" panose="020B0502040204020203" pitchFamily="34" charset="0"/>
            </a:rPr>
            <a:t>Acțiunile corective și preventive sunt concepute pentru a aborda cauza fundamentală a problemei identificate în pasul de analiză. Prin identificarea și corectarea problemei la rădăcină, se previne recurența acesteia în viitor și se asigură eliminarea efectelor negative asupra calității produselor sau serviciilor.</a:t>
          </a:r>
        </a:p>
      </dgm:t>
    </dgm:pt>
    <dgm:pt modelId="{6A550BA3-F94D-44DE-AAAB-DA78CD3EDA7E}" type="parTrans" cxnId="{4B23F991-05F5-45FC-9A3C-F12D0E04181E}">
      <dgm:prSet/>
      <dgm:spPr/>
      <dgm:t>
        <a:bodyPr/>
        <a:lstStyle/>
        <a:p>
          <a:endParaRPr lang="ro-RO">
            <a:latin typeface="Segoe UI" panose="020B0502040204020203" pitchFamily="34" charset="0"/>
            <a:cs typeface="Segoe UI" panose="020B0502040204020203" pitchFamily="34" charset="0"/>
          </a:endParaRPr>
        </a:p>
      </dgm:t>
    </dgm:pt>
    <dgm:pt modelId="{C9B18B55-0A95-47AB-BCD4-FDDB66B21ECD}" type="sibTrans" cxnId="{4B23F991-05F5-45FC-9A3C-F12D0E04181E}">
      <dgm:prSet/>
      <dgm:spPr/>
      <dgm:t>
        <a:bodyPr/>
        <a:lstStyle/>
        <a:p>
          <a:endParaRPr lang="ro-RO">
            <a:latin typeface="Segoe UI" panose="020B0502040204020203" pitchFamily="34" charset="0"/>
            <a:cs typeface="Segoe UI" panose="020B0502040204020203" pitchFamily="34" charset="0"/>
          </a:endParaRPr>
        </a:p>
      </dgm:t>
    </dgm:pt>
    <dgm:pt modelId="{319B3DD8-24F9-4AC5-9DF1-FED0250B9AA9}">
      <dgm:prSet custT="1"/>
      <dgm:spPr>
        <a:solidFill>
          <a:schemeClr val="accent5">
            <a:lumMod val="20000"/>
            <a:lumOff val="80000"/>
          </a:schemeClr>
        </a:solidFill>
      </dgm:spPr>
      <dgm:t>
        <a:bodyPr/>
        <a:lstStyle/>
        <a:p>
          <a:r>
            <a:rPr lang="ro-RO" sz="800" b="1">
              <a:solidFill>
                <a:schemeClr val="tx1"/>
              </a:solidFill>
              <a:latin typeface="Segoe UI" panose="020B0502040204020203" pitchFamily="34" charset="0"/>
              <a:cs typeface="Segoe UI" panose="020B0502040204020203" pitchFamily="34" charset="0"/>
            </a:rPr>
            <a:t>Prevenirea Recurenței Problemei</a:t>
          </a:r>
          <a:endParaRPr lang="ro-RO" sz="800">
            <a:solidFill>
              <a:schemeClr val="tx1"/>
            </a:solidFill>
            <a:latin typeface="Segoe UI" panose="020B0502040204020203" pitchFamily="34" charset="0"/>
            <a:cs typeface="Segoe UI" panose="020B0502040204020203" pitchFamily="34" charset="0"/>
          </a:endParaRPr>
        </a:p>
      </dgm:t>
    </dgm:pt>
    <dgm:pt modelId="{C09D1837-E37C-4132-AEAE-E5CC724F23DC}" type="parTrans" cxnId="{1B55BFE1-9331-4BD8-AD70-FDE007F2827A}">
      <dgm:prSet/>
      <dgm:spPr/>
      <dgm:t>
        <a:bodyPr/>
        <a:lstStyle/>
        <a:p>
          <a:endParaRPr lang="ro-RO">
            <a:latin typeface="Segoe UI" panose="020B0502040204020203" pitchFamily="34" charset="0"/>
            <a:cs typeface="Segoe UI" panose="020B0502040204020203" pitchFamily="34" charset="0"/>
          </a:endParaRPr>
        </a:p>
      </dgm:t>
    </dgm:pt>
    <dgm:pt modelId="{C7F26E40-BCF2-44DD-8D49-D5E610BD17F0}" type="sibTrans" cxnId="{1B55BFE1-9331-4BD8-AD70-FDE007F2827A}">
      <dgm:prSet/>
      <dgm:spPr/>
      <dgm:t>
        <a:bodyPr/>
        <a:lstStyle/>
        <a:p>
          <a:endParaRPr lang="ro-RO">
            <a:latin typeface="Segoe UI" panose="020B0502040204020203" pitchFamily="34" charset="0"/>
            <a:cs typeface="Segoe UI" panose="020B0502040204020203" pitchFamily="34" charset="0"/>
          </a:endParaRPr>
        </a:p>
      </dgm:t>
    </dgm:pt>
    <dgm:pt modelId="{E7052B89-CEDA-4CD8-B04F-17D9C64D25E3}">
      <dgm:prSet/>
      <dgm:spPr/>
      <dgm:t>
        <a:bodyPr/>
        <a:lstStyle/>
        <a:p>
          <a:r>
            <a:rPr lang="ro-RO" dirty="0">
              <a:latin typeface="Segoe UI" panose="020B0502040204020203" pitchFamily="34" charset="0"/>
              <a:cs typeface="Segoe UI" panose="020B0502040204020203" pitchFamily="34" charset="0"/>
            </a:rPr>
            <a:t>Acțiunile preventive sunt orientate către prevenirea recurenței problemelor similare în viitor. Ele implică implementarea de măsuri și proceduri care să evite reapariția problemei sau a cauzelor care au condus la aceasta, contribuind astfel la îmbunătățirea continuă a proceselor și a calității.</a:t>
          </a:r>
        </a:p>
      </dgm:t>
    </dgm:pt>
    <dgm:pt modelId="{88FE70B8-A77D-4308-AF43-2DEA039FDE49}" type="parTrans" cxnId="{2C7124A3-92EB-4BD2-B8A5-80CD17834181}">
      <dgm:prSet/>
      <dgm:spPr/>
      <dgm:t>
        <a:bodyPr/>
        <a:lstStyle/>
        <a:p>
          <a:endParaRPr lang="ro-RO">
            <a:latin typeface="Segoe UI" panose="020B0502040204020203" pitchFamily="34" charset="0"/>
            <a:cs typeface="Segoe UI" panose="020B0502040204020203" pitchFamily="34" charset="0"/>
          </a:endParaRPr>
        </a:p>
      </dgm:t>
    </dgm:pt>
    <dgm:pt modelId="{46FE8AD4-9D3A-4A15-90A6-132C25263617}" type="sibTrans" cxnId="{2C7124A3-92EB-4BD2-B8A5-80CD17834181}">
      <dgm:prSet/>
      <dgm:spPr/>
      <dgm:t>
        <a:bodyPr/>
        <a:lstStyle/>
        <a:p>
          <a:endParaRPr lang="ro-RO">
            <a:latin typeface="Segoe UI" panose="020B0502040204020203" pitchFamily="34" charset="0"/>
            <a:cs typeface="Segoe UI" panose="020B0502040204020203" pitchFamily="34" charset="0"/>
          </a:endParaRPr>
        </a:p>
      </dgm:t>
    </dgm:pt>
    <dgm:pt modelId="{27CCBB6D-4BDB-4E07-A577-E0F6766F8E41}">
      <dgm:prSet custT="1"/>
      <dgm:spPr>
        <a:solidFill>
          <a:schemeClr val="accent4">
            <a:lumMod val="20000"/>
            <a:lumOff val="80000"/>
          </a:schemeClr>
        </a:solidFill>
      </dgm:spPr>
      <dgm:t>
        <a:bodyPr/>
        <a:lstStyle/>
        <a:p>
          <a:r>
            <a:rPr lang="ro-RO" sz="800" b="1" dirty="0">
              <a:solidFill>
                <a:schemeClr val="tx1"/>
              </a:solidFill>
              <a:latin typeface="Segoe UI" panose="020B0502040204020203" pitchFamily="34" charset="0"/>
              <a:cs typeface="Segoe UI" panose="020B0502040204020203" pitchFamily="34" charset="0"/>
            </a:rPr>
            <a:t>Monitorizarea și Evaluarea Eficienței</a:t>
          </a:r>
          <a:endParaRPr lang="ro-RO" sz="800" dirty="0">
            <a:solidFill>
              <a:schemeClr val="tx1"/>
            </a:solidFill>
            <a:latin typeface="Segoe UI" panose="020B0502040204020203" pitchFamily="34" charset="0"/>
            <a:cs typeface="Segoe UI" panose="020B0502040204020203" pitchFamily="34" charset="0"/>
          </a:endParaRPr>
        </a:p>
      </dgm:t>
    </dgm:pt>
    <dgm:pt modelId="{69E6F096-8B2D-4DAE-883F-95020BD0B1E2}" type="parTrans" cxnId="{2571526A-9DD0-4E01-9A01-739055D879CE}">
      <dgm:prSet/>
      <dgm:spPr/>
      <dgm:t>
        <a:bodyPr/>
        <a:lstStyle/>
        <a:p>
          <a:endParaRPr lang="ro-RO">
            <a:latin typeface="Segoe UI" panose="020B0502040204020203" pitchFamily="34" charset="0"/>
            <a:cs typeface="Segoe UI" panose="020B0502040204020203" pitchFamily="34" charset="0"/>
          </a:endParaRPr>
        </a:p>
      </dgm:t>
    </dgm:pt>
    <dgm:pt modelId="{C9B5409E-2432-4036-8FA8-3F88AAEDA81B}" type="sibTrans" cxnId="{2571526A-9DD0-4E01-9A01-739055D879CE}">
      <dgm:prSet/>
      <dgm:spPr/>
      <dgm:t>
        <a:bodyPr/>
        <a:lstStyle/>
        <a:p>
          <a:endParaRPr lang="ro-RO">
            <a:latin typeface="Segoe UI" panose="020B0502040204020203" pitchFamily="34" charset="0"/>
            <a:cs typeface="Segoe UI" panose="020B0502040204020203" pitchFamily="34" charset="0"/>
          </a:endParaRPr>
        </a:p>
      </dgm:t>
    </dgm:pt>
    <dgm:pt modelId="{56E28B16-371A-43AD-98CE-61DD79C0031E}">
      <dgm:prSet/>
      <dgm:spPr/>
      <dgm:t>
        <a:bodyPr/>
        <a:lstStyle/>
        <a:p>
          <a:r>
            <a:rPr lang="ro-RO">
              <a:latin typeface="Segoe UI" panose="020B0502040204020203" pitchFamily="34" charset="0"/>
              <a:cs typeface="Segoe UI" panose="020B0502040204020203" pitchFamily="34" charset="0"/>
            </a:rPr>
            <a:t>O parte importantă a STEP 4 este monitorizarea și evaluarea eficienței acțiunilor corective și preventive implementate. Acest lucru implică urmărirea rezultatelor și efectelor măsurilor luate pentru a asigura că acestea au fost eficace în abordarea problemei și în prevenirea recurenței acesteia.</a:t>
          </a:r>
        </a:p>
      </dgm:t>
    </dgm:pt>
    <dgm:pt modelId="{6960D964-06C8-46C7-952D-3C319CE23821}" type="parTrans" cxnId="{591B16E7-276B-4B2F-A1BE-545F7BCC4C29}">
      <dgm:prSet/>
      <dgm:spPr/>
      <dgm:t>
        <a:bodyPr/>
        <a:lstStyle/>
        <a:p>
          <a:endParaRPr lang="ro-RO">
            <a:latin typeface="Segoe UI" panose="020B0502040204020203" pitchFamily="34" charset="0"/>
            <a:cs typeface="Segoe UI" panose="020B0502040204020203" pitchFamily="34" charset="0"/>
          </a:endParaRPr>
        </a:p>
      </dgm:t>
    </dgm:pt>
    <dgm:pt modelId="{C1516DFB-BA15-4DF7-8884-78CDD9F373C2}" type="sibTrans" cxnId="{591B16E7-276B-4B2F-A1BE-545F7BCC4C29}">
      <dgm:prSet/>
      <dgm:spPr/>
      <dgm:t>
        <a:bodyPr/>
        <a:lstStyle/>
        <a:p>
          <a:endParaRPr lang="ro-RO">
            <a:latin typeface="Segoe UI" panose="020B0502040204020203" pitchFamily="34" charset="0"/>
            <a:cs typeface="Segoe UI" panose="020B0502040204020203" pitchFamily="34" charset="0"/>
          </a:endParaRPr>
        </a:p>
      </dgm:t>
    </dgm:pt>
    <dgm:pt modelId="{321CCF69-95E4-4BF3-A958-C5D08210EDB6}">
      <dgm:prSet custT="1"/>
      <dgm:spPr>
        <a:solidFill>
          <a:schemeClr val="accent3">
            <a:lumMod val="20000"/>
            <a:lumOff val="80000"/>
          </a:schemeClr>
        </a:solidFill>
      </dgm:spPr>
      <dgm:t>
        <a:bodyPr/>
        <a:lstStyle/>
        <a:p>
          <a:r>
            <a:rPr lang="ro-RO" sz="800" b="1">
              <a:solidFill>
                <a:schemeClr val="tx1"/>
              </a:solidFill>
              <a:latin typeface="Segoe UI" panose="020B0502040204020203" pitchFamily="34" charset="0"/>
              <a:cs typeface="Segoe UI" panose="020B0502040204020203" pitchFamily="34" charset="0"/>
            </a:rPr>
            <a:t>Îmbunătățirea Continuă a Proceselor</a:t>
          </a:r>
          <a:endParaRPr lang="ro-RO" sz="800">
            <a:solidFill>
              <a:schemeClr val="tx1"/>
            </a:solidFill>
            <a:latin typeface="Segoe UI" panose="020B0502040204020203" pitchFamily="34" charset="0"/>
            <a:cs typeface="Segoe UI" panose="020B0502040204020203" pitchFamily="34" charset="0"/>
          </a:endParaRPr>
        </a:p>
      </dgm:t>
    </dgm:pt>
    <dgm:pt modelId="{13FE28F6-EBF5-4DAC-A7CD-CA118F8E958C}" type="parTrans" cxnId="{11FD3858-E659-4179-9511-11A0001D234E}">
      <dgm:prSet/>
      <dgm:spPr/>
      <dgm:t>
        <a:bodyPr/>
        <a:lstStyle/>
        <a:p>
          <a:endParaRPr lang="ro-RO">
            <a:latin typeface="Segoe UI" panose="020B0502040204020203" pitchFamily="34" charset="0"/>
            <a:cs typeface="Segoe UI" panose="020B0502040204020203" pitchFamily="34" charset="0"/>
          </a:endParaRPr>
        </a:p>
      </dgm:t>
    </dgm:pt>
    <dgm:pt modelId="{CAA2FF97-D30B-4B08-8984-8F62FDAC27F6}" type="sibTrans" cxnId="{11FD3858-E659-4179-9511-11A0001D234E}">
      <dgm:prSet/>
      <dgm:spPr/>
      <dgm:t>
        <a:bodyPr/>
        <a:lstStyle/>
        <a:p>
          <a:endParaRPr lang="ro-RO">
            <a:latin typeface="Segoe UI" panose="020B0502040204020203" pitchFamily="34" charset="0"/>
            <a:cs typeface="Segoe UI" panose="020B0502040204020203" pitchFamily="34" charset="0"/>
          </a:endParaRPr>
        </a:p>
      </dgm:t>
    </dgm:pt>
    <dgm:pt modelId="{582F12A9-37BD-4799-AC89-3F0FC299C43B}">
      <dgm:prSet/>
      <dgm:spPr/>
      <dgm:t>
        <a:bodyPr/>
        <a:lstStyle/>
        <a:p>
          <a:r>
            <a:rPr lang="ro-RO">
              <a:latin typeface="Segoe UI" panose="020B0502040204020203" pitchFamily="34" charset="0"/>
              <a:cs typeface="Segoe UI" panose="020B0502040204020203" pitchFamily="34" charset="0"/>
            </a:rPr>
            <a:t>Acțiunile corective și preventive contribuie la îmbunătățirea continuă a proceselor și sistemelor în cadrul organizației. Prin învățarea din experiență și prin aplicarea lecțiilor învățate, se pot identifica oportunități de îmbunătățire și se pot implementa schimbări pentru a optimiza procesele și a asigura un nivel crescut de calitate.</a:t>
          </a:r>
        </a:p>
      </dgm:t>
    </dgm:pt>
    <dgm:pt modelId="{A2B108FD-F33C-4EEB-A95D-1737C513C4F1}" type="parTrans" cxnId="{37727A97-F039-44C2-8179-A81E15A1CB84}">
      <dgm:prSet/>
      <dgm:spPr/>
      <dgm:t>
        <a:bodyPr/>
        <a:lstStyle/>
        <a:p>
          <a:endParaRPr lang="ro-RO">
            <a:latin typeface="Segoe UI" panose="020B0502040204020203" pitchFamily="34" charset="0"/>
            <a:cs typeface="Segoe UI" panose="020B0502040204020203" pitchFamily="34" charset="0"/>
          </a:endParaRPr>
        </a:p>
      </dgm:t>
    </dgm:pt>
    <dgm:pt modelId="{0AB08E1E-8713-4B3D-B566-F5F3AD0313C9}" type="sibTrans" cxnId="{37727A97-F039-44C2-8179-A81E15A1CB84}">
      <dgm:prSet/>
      <dgm:spPr/>
      <dgm:t>
        <a:bodyPr/>
        <a:lstStyle/>
        <a:p>
          <a:endParaRPr lang="ro-RO">
            <a:latin typeface="Segoe UI" panose="020B0502040204020203" pitchFamily="34" charset="0"/>
            <a:cs typeface="Segoe UI" panose="020B0502040204020203" pitchFamily="34" charset="0"/>
          </a:endParaRPr>
        </a:p>
      </dgm:t>
    </dgm:pt>
    <dgm:pt modelId="{2A3195D8-8D84-4CB6-BDE2-1C1886591F6A}">
      <dgm:prSet custT="1"/>
      <dgm:spPr>
        <a:solidFill>
          <a:schemeClr val="accent2">
            <a:lumMod val="20000"/>
            <a:lumOff val="80000"/>
          </a:schemeClr>
        </a:solidFill>
      </dgm:spPr>
      <dgm:t>
        <a:bodyPr/>
        <a:lstStyle/>
        <a:p>
          <a:r>
            <a:rPr lang="ro-RO" sz="800" b="1">
              <a:solidFill>
                <a:schemeClr val="tx1"/>
              </a:solidFill>
              <a:latin typeface="Segoe UI" panose="020B0502040204020203" pitchFamily="34" charset="0"/>
              <a:cs typeface="Segoe UI" panose="020B0502040204020203" pitchFamily="34" charset="0"/>
            </a:rPr>
            <a:t>Promovarea Responsabilității și a Culturii Calității</a:t>
          </a:r>
          <a:endParaRPr lang="ro-RO" sz="800">
            <a:solidFill>
              <a:schemeClr val="tx1"/>
            </a:solidFill>
            <a:latin typeface="Segoe UI" panose="020B0502040204020203" pitchFamily="34" charset="0"/>
            <a:cs typeface="Segoe UI" panose="020B0502040204020203" pitchFamily="34" charset="0"/>
          </a:endParaRPr>
        </a:p>
      </dgm:t>
    </dgm:pt>
    <dgm:pt modelId="{C5A952C7-E45B-4DFE-864B-F90F8A2F9011}" type="parTrans" cxnId="{9F839AD9-9423-4FE2-9E80-5322B30A381C}">
      <dgm:prSet/>
      <dgm:spPr/>
      <dgm:t>
        <a:bodyPr/>
        <a:lstStyle/>
        <a:p>
          <a:endParaRPr lang="ro-RO">
            <a:latin typeface="Segoe UI" panose="020B0502040204020203" pitchFamily="34" charset="0"/>
            <a:cs typeface="Segoe UI" panose="020B0502040204020203" pitchFamily="34" charset="0"/>
          </a:endParaRPr>
        </a:p>
      </dgm:t>
    </dgm:pt>
    <dgm:pt modelId="{85B5D790-67B3-49B8-A4F5-7FA0A9299D32}" type="sibTrans" cxnId="{9F839AD9-9423-4FE2-9E80-5322B30A381C}">
      <dgm:prSet/>
      <dgm:spPr/>
      <dgm:t>
        <a:bodyPr/>
        <a:lstStyle/>
        <a:p>
          <a:endParaRPr lang="ro-RO">
            <a:latin typeface="Segoe UI" panose="020B0502040204020203" pitchFamily="34" charset="0"/>
            <a:cs typeface="Segoe UI" panose="020B0502040204020203" pitchFamily="34" charset="0"/>
          </a:endParaRPr>
        </a:p>
      </dgm:t>
    </dgm:pt>
    <dgm:pt modelId="{B3650B13-EA1E-4658-97E8-3B006F9D51F5}">
      <dgm:prSet/>
      <dgm:spPr/>
      <dgm:t>
        <a:bodyPr/>
        <a:lstStyle/>
        <a:p>
          <a:r>
            <a:rPr lang="ro-RO">
              <a:latin typeface="Segoe UI" panose="020B0502040204020203" pitchFamily="34" charset="0"/>
              <a:cs typeface="Segoe UI" panose="020B0502040204020203" pitchFamily="34" charset="0"/>
            </a:rPr>
            <a:t>Implementarea eficientă a acțiunilor corective și preventive necesită implicarea tuturor membrilor echipei și promovarea unei culturi a calității în cadrul organizației. Acest lucru sporește responsabilitatea colectivă pentru asigurarea calității și contribuie la angajamentul continuu față de îmbunătățirea proceselor și a produselor.</a:t>
          </a:r>
        </a:p>
      </dgm:t>
    </dgm:pt>
    <dgm:pt modelId="{8DAB3462-B3C2-4C36-93B0-3B97D6B74274}" type="parTrans" cxnId="{EF7E8A9C-5968-4140-AD2B-7F528CC7DDF1}">
      <dgm:prSet/>
      <dgm:spPr/>
      <dgm:t>
        <a:bodyPr/>
        <a:lstStyle/>
        <a:p>
          <a:endParaRPr lang="ro-RO">
            <a:latin typeface="Segoe UI" panose="020B0502040204020203" pitchFamily="34" charset="0"/>
            <a:cs typeface="Segoe UI" panose="020B0502040204020203" pitchFamily="34" charset="0"/>
          </a:endParaRPr>
        </a:p>
      </dgm:t>
    </dgm:pt>
    <dgm:pt modelId="{EBE8AC1F-6FBD-4279-92EB-63B654F546BE}" type="sibTrans" cxnId="{EF7E8A9C-5968-4140-AD2B-7F528CC7DDF1}">
      <dgm:prSet/>
      <dgm:spPr/>
      <dgm:t>
        <a:bodyPr/>
        <a:lstStyle/>
        <a:p>
          <a:endParaRPr lang="ro-RO">
            <a:latin typeface="Segoe UI" panose="020B0502040204020203" pitchFamily="34" charset="0"/>
            <a:cs typeface="Segoe UI" panose="020B0502040204020203" pitchFamily="34" charset="0"/>
          </a:endParaRPr>
        </a:p>
      </dgm:t>
    </dgm:pt>
    <dgm:pt modelId="{4D772576-8F9B-43CB-AB9A-D2195C9C7C60}" type="pres">
      <dgm:prSet presAssocID="{68AA34F0-6B29-4659-917B-59DC77187EC6}" presName="linearFlow" presStyleCnt="0">
        <dgm:presLayoutVars>
          <dgm:dir/>
          <dgm:animLvl val="lvl"/>
          <dgm:resizeHandles val="exact"/>
        </dgm:presLayoutVars>
      </dgm:prSet>
      <dgm:spPr/>
    </dgm:pt>
    <dgm:pt modelId="{07F2F806-C6EB-4BA7-96DB-1BD8B7582C57}" type="pres">
      <dgm:prSet presAssocID="{4317159C-DB55-4E71-9B80-66111E80B508}" presName="composite" presStyleCnt="0"/>
      <dgm:spPr/>
    </dgm:pt>
    <dgm:pt modelId="{F0F90E9D-4EA7-4259-9DD7-983C66770418}" type="pres">
      <dgm:prSet presAssocID="{4317159C-DB55-4E71-9B80-66111E80B508}" presName="parentText" presStyleLbl="alignNode1" presStyleIdx="0" presStyleCnt="5">
        <dgm:presLayoutVars>
          <dgm:chMax val="1"/>
          <dgm:bulletEnabled val="1"/>
        </dgm:presLayoutVars>
      </dgm:prSet>
      <dgm:spPr/>
    </dgm:pt>
    <dgm:pt modelId="{05B3A2BE-FBFF-4FF3-9367-72D37EB16EAF}" type="pres">
      <dgm:prSet presAssocID="{4317159C-DB55-4E71-9B80-66111E80B508}" presName="descendantText" presStyleLbl="alignAcc1" presStyleIdx="0" presStyleCnt="5">
        <dgm:presLayoutVars>
          <dgm:bulletEnabled val="1"/>
        </dgm:presLayoutVars>
      </dgm:prSet>
      <dgm:spPr/>
    </dgm:pt>
    <dgm:pt modelId="{93397F3C-83DB-456C-B604-8056C2EACAC1}" type="pres">
      <dgm:prSet presAssocID="{BB134167-9CCA-46D5-8B90-42A59F38963D}" presName="sp" presStyleCnt="0"/>
      <dgm:spPr/>
    </dgm:pt>
    <dgm:pt modelId="{1E016C9D-DA6B-4C9D-A920-C2354036F647}" type="pres">
      <dgm:prSet presAssocID="{319B3DD8-24F9-4AC5-9DF1-FED0250B9AA9}" presName="composite" presStyleCnt="0"/>
      <dgm:spPr/>
    </dgm:pt>
    <dgm:pt modelId="{25E919F9-9212-4787-B89A-917080D7ABF9}" type="pres">
      <dgm:prSet presAssocID="{319B3DD8-24F9-4AC5-9DF1-FED0250B9AA9}" presName="parentText" presStyleLbl="alignNode1" presStyleIdx="1" presStyleCnt="5">
        <dgm:presLayoutVars>
          <dgm:chMax val="1"/>
          <dgm:bulletEnabled val="1"/>
        </dgm:presLayoutVars>
      </dgm:prSet>
      <dgm:spPr/>
    </dgm:pt>
    <dgm:pt modelId="{AEB18AF3-B219-4CF7-A346-A38DB2FCEEE6}" type="pres">
      <dgm:prSet presAssocID="{319B3DD8-24F9-4AC5-9DF1-FED0250B9AA9}" presName="descendantText" presStyleLbl="alignAcc1" presStyleIdx="1" presStyleCnt="5">
        <dgm:presLayoutVars>
          <dgm:bulletEnabled val="1"/>
        </dgm:presLayoutVars>
      </dgm:prSet>
      <dgm:spPr/>
    </dgm:pt>
    <dgm:pt modelId="{A1A02CBC-30FF-43EF-8360-59AD3F923C10}" type="pres">
      <dgm:prSet presAssocID="{C7F26E40-BCF2-44DD-8D49-D5E610BD17F0}" presName="sp" presStyleCnt="0"/>
      <dgm:spPr/>
    </dgm:pt>
    <dgm:pt modelId="{050F2014-D229-4ED8-9F1B-F810BE0D76C4}" type="pres">
      <dgm:prSet presAssocID="{27CCBB6D-4BDB-4E07-A577-E0F6766F8E41}" presName="composite" presStyleCnt="0"/>
      <dgm:spPr/>
    </dgm:pt>
    <dgm:pt modelId="{2C755A00-4240-4804-863B-86B32E0D3474}" type="pres">
      <dgm:prSet presAssocID="{27CCBB6D-4BDB-4E07-A577-E0F6766F8E41}" presName="parentText" presStyleLbl="alignNode1" presStyleIdx="2" presStyleCnt="5">
        <dgm:presLayoutVars>
          <dgm:chMax val="1"/>
          <dgm:bulletEnabled val="1"/>
        </dgm:presLayoutVars>
      </dgm:prSet>
      <dgm:spPr/>
    </dgm:pt>
    <dgm:pt modelId="{195C90FF-4553-4877-A95F-5E30B46390C7}" type="pres">
      <dgm:prSet presAssocID="{27CCBB6D-4BDB-4E07-A577-E0F6766F8E41}" presName="descendantText" presStyleLbl="alignAcc1" presStyleIdx="2" presStyleCnt="5">
        <dgm:presLayoutVars>
          <dgm:bulletEnabled val="1"/>
        </dgm:presLayoutVars>
      </dgm:prSet>
      <dgm:spPr/>
    </dgm:pt>
    <dgm:pt modelId="{EC7DDE8E-E59C-4375-823D-3F54B53A0312}" type="pres">
      <dgm:prSet presAssocID="{C9B5409E-2432-4036-8FA8-3F88AAEDA81B}" presName="sp" presStyleCnt="0"/>
      <dgm:spPr/>
    </dgm:pt>
    <dgm:pt modelId="{388DAF9B-6BD9-41EE-9B36-69771D8679D9}" type="pres">
      <dgm:prSet presAssocID="{321CCF69-95E4-4BF3-A958-C5D08210EDB6}" presName="composite" presStyleCnt="0"/>
      <dgm:spPr/>
    </dgm:pt>
    <dgm:pt modelId="{E19967A1-AE8D-41FA-8818-77E5B003064C}" type="pres">
      <dgm:prSet presAssocID="{321CCF69-95E4-4BF3-A958-C5D08210EDB6}" presName="parentText" presStyleLbl="alignNode1" presStyleIdx="3" presStyleCnt="5">
        <dgm:presLayoutVars>
          <dgm:chMax val="1"/>
          <dgm:bulletEnabled val="1"/>
        </dgm:presLayoutVars>
      </dgm:prSet>
      <dgm:spPr/>
    </dgm:pt>
    <dgm:pt modelId="{19D57596-03A1-43BB-A374-2A88B887E9B4}" type="pres">
      <dgm:prSet presAssocID="{321CCF69-95E4-4BF3-A958-C5D08210EDB6}" presName="descendantText" presStyleLbl="alignAcc1" presStyleIdx="3" presStyleCnt="5">
        <dgm:presLayoutVars>
          <dgm:bulletEnabled val="1"/>
        </dgm:presLayoutVars>
      </dgm:prSet>
      <dgm:spPr/>
    </dgm:pt>
    <dgm:pt modelId="{5657E4FD-9F8A-4F8B-BF48-37EEA84B165C}" type="pres">
      <dgm:prSet presAssocID="{CAA2FF97-D30B-4B08-8984-8F62FDAC27F6}" presName="sp" presStyleCnt="0"/>
      <dgm:spPr/>
    </dgm:pt>
    <dgm:pt modelId="{2FA65A3D-97F1-4726-A500-D2C5B502619B}" type="pres">
      <dgm:prSet presAssocID="{2A3195D8-8D84-4CB6-BDE2-1C1886591F6A}" presName="composite" presStyleCnt="0"/>
      <dgm:spPr/>
    </dgm:pt>
    <dgm:pt modelId="{3E53059F-B9BF-4149-9384-8E99EB2870E8}" type="pres">
      <dgm:prSet presAssocID="{2A3195D8-8D84-4CB6-BDE2-1C1886591F6A}" presName="parentText" presStyleLbl="alignNode1" presStyleIdx="4" presStyleCnt="5">
        <dgm:presLayoutVars>
          <dgm:chMax val="1"/>
          <dgm:bulletEnabled val="1"/>
        </dgm:presLayoutVars>
      </dgm:prSet>
      <dgm:spPr/>
    </dgm:pt>
    <dgm:pt modelId="{30B7B346-59D7-4520-A94D-44CC569A9FE7}" type="pres">
      <dgm:prSet presAssocID="{2A3195D8-8D84-4CB6-BDE2-1C1886591F6A}" presName="descendantText" presStyleLbl="alignAcc1" presStyleIdx="4" presStyleCnt="5">
        <dgm:presLayoutVars>
          <dgm:bulletEnabled val="1"/>
        </dgm:presLayoutVars>
      </dgm:prSet>
      <dgm:spPr/>
    </dgm:pt>
  </dgm:ptLst>
  <dgm:cxnLst>
    <dgm:cxn modelId="{9DA8883C-4C9D-42D7-BF33-144069201490}" type="presOf" srcId="{56E28B16-371A-43AD-98CE-61DD79C0031E}" destId="{195C90FF-4553-4877-A95F-5E30B46390C7}" srcOrd="0" destOrd="0" presId="urn:microsoft.com/office/officeart/2005/8/layout/chevron2"/>
    <dgm:cxn modelId="{3111DF43-77F6-41CC-B463-51E17AD4302C}" type="presOf" srcId="{9EC55D8E-1287-4B71-8618-732E3DA73BC5}" destId="{05B3A2BE-FBFF-4FF3-9367-72D37EB16EAF}" srcOrd="0" destOrd="0" presId="urn:microsoft.com/office/officeart/2005/8/layout/chevron2"/>
    <dgm:cxn modelId="{3D1ECE49-F188-44B5-B915-F8B6C219F53B}" srcId="{68AA34F0-6B29-4659-917B-59DC77187EC6}" destId="{4317159C-DB55-4E71-9B80-66111E80B508}" srcOrd="0" destOrd="0" parTransId="{21494BFD-ABE7-45F8-A1E8-658A470EC81B}" sibTransId="{BB134167-9CCA-46D5-8B90-42A59F38963D}"/>
    <dgm:cxn modelId="{2571526A-9DD0-4E01-9A01-739055D879CE}" srcId="{68AA34F0-6B29-4659-917B-59DC77187EC6}" destId="{27CCBB6D-4BDB-4E07-A577-E0F6766F8E41}" srcOrd="2" destOrd="0" parTransId="{69E6F096-8B2D-4DAE-883F-95020BD0B1E2}" sibTransId="{C9B5409E-2432-4036-8FA8-3F88AAEDA81B}"/>
    <dgm:cxn modelId="{11FD3858-E659-4179-9511-11A0001D234E}" srcId="{68AA34F0-6B29-4659-917B-59DC77187EC6}" destId="{321CCF69-95E4-4BF3-A958-C5D08210EDB6}" srcOrd="3" destOrd="0" parTransId="{13FE28F6-EBF5-4DAC-A7CD-CA118F8E958C}" sibTransId="{CAA2FF97-D30B-4B08-8984-8F62FDAC27F6}"/>
    <dgm:cxn modelId="{B17BB87A-F32F-43DE-BFF1-E5F00ADAE42B}" type="presOf" srcId="{319B3DD8-24F9-4AC5-9DF1-FED0250B9AA9}" destId="{25E919F9-9212-4787-B89A-917080D7ABF9}" srcOrd="0" destOrd="0" presId="urn:microsoft.com/office/officeart/2005/8/layout/chevron2"/>
    <dgm:cxn modelId="{B2FC7581-DA8C-4410-A73D-CE81920794BF}" type="presOf" srcId="{321CCF69-95E4-4BF3-A958-C5D08210EDB6}" destId="{E19967A1-AE8D-41FA-8818-77E5B003064C}" srcOrd="0" destOrd="0" presId="urn:microsoft.com/office/officeart/2005/8/layout/chevron2"/>
    <dgm:cxn modelId="{CA1C0584-1157-4361-81CE-0ECE8DE1FE02}" type="presOf" srcId="{B3650B13-EA1E-4658-97E8-3B006F9D51F5}" destId="{30B7B346-59D7-4520-A94D-44CC569A9FE7}" srcOrd="0" destOrd="0" presId="urn:microsoft.com/office/officeart/2005/8/layout/chevron2"/>
    <dgm:cxn modelId="{4B23F991-05F5-45FC-9A3C-F12D0E04181E}" srcId="{4317159C-DB55-4E71-9B80-66111E80B508}" destId="{9EC55D8E-1287-4B71-8618-732E3DA73BC5}" srcOrd="0" destOrd="0" parTransId="{6A550BA3-F94D-44DE-AAAB-DA78CD3EDA7E}" sibTransId="{C9B18B55-0A95-47AB-BCD4-FDDB66B21ECD}"/>
    <dgm:cxn modelId="{37727A97-F039-44C2-8179-A81E15A1CB84}" srcId="{321CCF69-95E4-4BF3-A958-C5D08210EDB6}" destId="{582F12A9-37BD-4799-AC89-3F0FC299C43B}" srcOrd="0" destOrd="0" parTransId="{A2B108FD-F33C-4EEB-A95D-1737C513C4F1}" sibTransId="{0AB08E1E-8713-4B3D-B566-F5F3AD0313C9}"/>
    <dgm:cxn modelId="{E8103D9B-5BB4-4948-AD76-C504B4AC81B9}" type="presOf" srcId="{582F12A9-37BD-4799-AC89-3F0FC299C43B}" destId="{19D57596-03A1-43BB-A374-2A88B887E9B4}" srcOrd="0" destOrd="0" presId="urn:microsoft.com/office/officeart/2005/8/layout/chevron2"/>
    <dgm:cxn modelId="{EF7E8A9C-5968-4140-AD2B-7F528CC7DDF1}" srcId="{2A3195D8-8D84-4CB6-BDE2-1C1886591F6A}" destId="{B3650B13-EA1E-4658-97E8-3B006F9D51F5}" srcOrd="0" destOrd="0" parTransId="{8DAB3462-B3C2-4C36-93B0-3B97D6B74274}" sibTransId="{EBE8AC1F-6FBD-4279-92EB-63B654F546BE}"/>
    <dgm:cxn modelId="{2C7124A3-92EB-4BD2-B8A5-80CD17834181}" srcId="{319B3DD8-24F9-4AC5-9DF1-FED0250B9AA9}" destId="{E7052B89-CEDA-4CD8-B04F-17D9C64D25E3}" srcOrd="0" destOrd="0" parTransId="{88FE70B8-A77D-4308-AF43-2DEA039FDE49}" sibTransId="{46FE8AD4-9D3A-4A15-90A6-132C25263617}"/>
    <dgm:cxn modelId="{295AF8B5-674E-455A-8757-1BAED4658AA9}" type="presOf" srcId="{27CCBB6D-4BDB-4E07-A577-E0F6766F8E41}" destId="{2C755A00-4240-4804-863B-86B32E0D3474}" srcOrd="0" destOrd="0" presId="urn:microsoft.com/office/officeart/2005/8/layout/chevron2"/>
    <dgm:cxn modelId="{77AA5FC2-8C34-4AB2-93D0-42A3B9ED2795}" type="presOf" srcId="{4317159C-DB55-4E71-9B80-66111E80B508}" destId="{F0F90E9D-4EA7-4259-9DD7-983C66770418}" srcOrd="0" destOrd="0" presId="urn:microsoft.com/office/officeart/2005/8/layout/chevron2"/>
    <dgm:cxn modelId="{9F839AD9-9423-4FE2-9E80-5322B30A381C}" srcId="{68AA34F0-6B29-4659-917B-59DC77187EC6}" destId="{2A3195D8-8D84-4CB6-BDE2-1C1886591F6A}" srcOrd="4" destOrd="0" parTransId="{C5A952C7-E45B-4DFE-864B-F90F8A2F9011}" sibTransId="{85B5D790-67B3-49B8-A4F5-7FA0A9299D32}"/>
    <dgm:cxn modelId="{1B55BFE1-9331-4BD8-AD70-FDE007F2827A}" srcId="{68AA34F0-6B29-4659-917B-59DC77187EC6}" destId="{319B3DD8-24F9-4AC5-9DF1-FED0250B9AA9}" srcOrd="1" destOrd="0" parTransId="{C09D1837-E37C-4132-AEAE-E5CC724F23DC}" sibTransId="{C7F26E40-BCF2-44DD-8D49-D5E610BD17F0}"/>
    <dgm:cxn modelId="{591B16E7-276B-4B2F-A1BE-545F7BCC4C29}" srcId="{27CCBB6D-4BDB-4E07-A577-E0F6766F8E41}" destId="{56E28B16-371A-43AD-98CE-61DD79C0031E}" srcOrd="0" destOrd="0" parTransId="{6960D964-06C8-46C7-952D-3C319CE23821}" sibTransId="{C1516DFB-BA15-4DF7-8884-78CDD9F373C2}"/>
    <dgm:cxn modelId="{1AB7C3F1-EBED-4565-97BC-FB063DA1D271}" type="presOf" srcId="{E7052B89-CEDA-4CD8-B04F-17D9C64D25E3}" destId="{AEB18AF3-B219-4CF7-A346-A38DB2FCEEE6}" srcOrd="0" destOrd="0" presId="urn:microsoft.com/office/officeart/2005/8/layout/chevron2"/>
    <dgm:cxn modelId="{1EE1B8F9-96F4-4794-992B-5E08B8289A24}" type="presOf" srcId="{68AA34F0-6B29-4659-917B-59DC77187EC6}" destId="{4D772576-8F9B-43CB-AB9A-D2195C9C7C60}" srcOrd="0" destOrd="0" presId="urn:microsoft.com/office/officeart/2005/8/layout/chevron2"/>
    <dgm:cxn modelId="{D70AF8FF-6728-44FE-AB5F-CB4A6990469B}" type="presOf" srcId="{2A3195D8-8D84-4CB6-BDE2-1C1886591F6A}" destId="{3E53059F-B9BF-4149-9384-8E99EB2870E8}" srcOrd="0" destOrd="0" presId="urn:microsoft.com/office/officeart/2005/8/layout/chevron2"/>
    <dgm:cxn modelId="{8CCCC927-EBD7-4059-816F-9D49A4ECC8ED}" type="presParOf" srcId="{4D772576-8F9B-43CB-AB9A-D2195C9C7C60}" destId="{07F2F806-C6EB-4BA7-96DB-1BD8B7582C57}" srcOrd="0" destOrd="0" presId="urn:microsoft.com/office/officeart/2005/8/layout/chevron2"/>
    <dgm:cxn modelId="{92F510E6-3146-4B10-B26E-35D1E1870D1D}" type="presParOf" srcId="{07F2F806-C6EB-4BA7-96DB-1BD8B7582C57}" destId="{F0F90E9D-4EA7-4259-9DD7-983C66770418}" srcOrd="0" destOrd="0" presId="urn:microsoft.com/office/officeart/2005/8/layout/chevron2"/>
    <dgm:cxn modelId="{D719C1A1-5A34-4377-8763-C2F2EAE28AC9}" type="presParOf" srcId="{07F2F806-C6EB-4BA7-96DB-1BD8B7582C57}" destId="{05B3A2BE-FBFF-4FF3-9367-72D37EB16EAF}" srcOrd="1" destOrd="0" presId="urn:microsoft.com/office/officeart/2005/8/layout/chevron2"/>
    <dgm:cxn modelId="{9716665F-571A-46E2-B9A4-E42EAA7B8FF1}" type="presParOf" srcId="{4D772576-8F9B-43CB-AB9A-D2195C9C7C60}" destId="{93397F3C-83DB-456C-B604-8056C2EACAC1}" srcOrd="1" destOrd="0" presId="urn:microsoft.com/office/officeart/2005/8/layout/chevron2"/>
    <dgm:cxn modelId="{0877C539-26BD-43F1-919F-34675A571294}" type="presParOf" srcId="{4D772576-8F9B-43CB-AB9A-D2195C9C7C60}" destId="{1E016C9D-DA6B-4C9D-A920-C2354036F647}" srcOrd="2" destOrd="0" presId="urn:microsoft.com/office/officeart/2005/8/layout/chevron2"/>
    <dgm:cxn modelId="{46FCD145-3B4F-44CC-946D-74FA129C30AA}" type="presParOf" srcId="{1E016C9D-DA6B-4C9D-A920-C2354036F647}" destId="{25E919F9-9212-4787-B89A-917080D7ABF9}" srcOrd="0" destOrd="0" presId="urn:microsoft.com/office/officeart/2005/8/layout/chevron2"/>
    <dgm:cxn modelId="{B540A7D0-9E95-40DA-805F-80A89B251B3E}" type="presParOf" srcId="{1E016C9D-DA6B-4C9D-A920-C2354036F647}" destId="{AEB18AF3-B219-4CF7-A346-A38DB2FCEEE6}" srcOrd="1" destOrd="0" presId="urn:microsoft.com/office/officeart/2005/8/layout/chevron2"/>
    <dgm:cxn modelId="{9001E584-5B4F-4D66-948F-DD730435D141}" type="presParOf" srcId="{4D772576-8F9B-43CB-AB9A-D2195C9C7C60}" destId="{A1A02CBC-30FF-43EF-8360-59AD3F923C10}" srcOrd="3" destOrd="0" presId="urn:microsoft.com/office/officeart/2005/8/layout/chevron2"/>
    <dgm:cxn modelId="{57063C16-F2E1-4088-A5D5-8E3753F474D2}" type="presParOf" srcId="{4D772576-8F9B-43CB-AB9A-D2195C9C7C60}" destId="{050F2014-D229-4ED8-9F1B-F810BE0D76C4}" srcOrd="4" destOrd="0" presId="urn:microsoft.com/office/officeart/2005/8/layout/chevron2"/>
    <dgm:cxn modelId="{7D8E2837-FBE4-4FFF-8F94-CA4BB9753191}" type="presParOf" srcId="{050F2014-D229-4ED8-9F1B-F810BE0D76C4}" destId="{2C755A00-4240-4804-863B-86B32E0D3474}" srcOrd="0" destOrd="0" presId="urn:microsoft.com/office/officeart/2005/8/layout/chevron2"/>
    <dgm:cxn modelId="{211CA8F8-4A97-4668-857A-C23E0C41D609}" type="presParOf" srcId="{050F2014-D229-4ED8-9F1B-F810BE0D76C4}" destId="{195C90FF-4553-4877-A95F-5E30B46390C7}" srcOrd="1" destOrd="0" presId="urn:microsoft.com/office/officeart/2005/8/layout/chevron2"/>
    <dgm:cxn modelId="{70ED4452-AAD3-49FB-B3E1-CA7F255B8342}" type="presParOf" srcId="{4D772576-8F9B-43CB-AB9A-D2195C9C7C60}" destId="{EC7DDE8E-E59C-4375-823D-3F54B53A0312}" srcOrd="5" destOrd="0" presId="urn:microsoft.com/office/officeart/2005/8/layout/chevron2"/>
    <dgm:cxn modelId="{811FE3D8-78A7-46CE-8060-2A9904668103}" type="presParOf" srcId="{4D772576-8F9B-43CB-AB9A-D2195C9C7C60}" destId="{388DAF9B-6BD9-41EE-9B36-69771D8679D9}" srcOrd="6" destOrd="0" presId="urn:microsoft.com/office/officeart/2005/8/layout/chevron2"/>
    <dgm:cxn modelId="{B8A1D5B4-D61D-4E2F-A0E3-28B4E9EB9BEA}" type="presParOf" srcId="{388DAF9B-6BD9-41EE-9B36-69771D8679D9}" destId="{E19967A1-AE8D-41FA-8818-77E5B003064C}" srcOrd="0" destOrd="0" presId="urn:microsoft.com/office/officeart/2005/8/layout/chevron2"/>
    <dgm:cxn modelId="{52744D2E-529D-4042-B08A-6C66BF8AACDA}" type="presParOf" srcId="{388DAF9B-6BD9-41EE-9B36-69771D8679D9}" destId="{19D57596-03A1-43BB-A374-2A88B887E9B4}" srcOrd="1" destOrd="0" presId="urn:microsoft.com/office/officeart/2005/8/layout/chevron2"/>
    <dgm:cxn modelId="{1655B963-22FA-4323-884F-BBB2765BF057}" type="presParOf" srcId="{4D772576-8F9B-43CB-AB9A-D2195C9C7C60}" destId="{5657E4FD-9F8A-4F8B-BF48-37EEA84B165C}" srcOrd="7" destOrd="0" presId="urn:microsoft.com/office/officeart/2005/8/layout/chevron2"/>
    <dgm:cxn modelId="{D14AE7E9-9D07-4AED-9F5E-A5D29F9CC1FD}" type="presParOf" srcId="{4D772576-8F9B-43CB-AB9A-D2195C9C7C60}" destId="{2FA65A3D-97F1-4726-A500-D2C5B502619B}" srcOrd="8" destOrd="0" presId="urn:microsoft.com/office/officeart/2005/8/layout/chevron2"/>
    <dgm:cxn modelId="{E68807C9-F5FF-4A96-B8A6-583749F3E0B5}" type="presParOf" srcId="{2FA65A3D-97F1-4726-A500-D2C5B502619B}" destId="{3E53059F-B9BF-4149-9384-8E99EB2870E8}" srcOrd="0" destOrd="0" presId="urn:microsoft.com/office/officeart/2005/8/layout/chevron2"/>
    <dgm:cxn modelId="{9DD431E6-4825-4D60-AD13-A53E929821B0}" type="presParOf" srcId="{2FA65A3D-97F1-4726-A500-D2C5B502619B}" destId="{30B7B346-59D7-4520-A94D-44CC569A9FE7}"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453A68D-9A57-464B-BD78-532E7CD3A119}" type="doc">
      <dgm:prSet loTypeId="urn:microsoft.com/office/officeart/2005/8/layout/hList6" loCatId="list" qsTypeId="urn:microsoft.com/office/officeart/2005/8/quickstyle/simple3" qsCatId="simple" csTypeId="urn:microsoft.com/office/officeart/2005/8/colors/accent1_2" csCatId="accent1" phldr="1"/>
      <dgm:spPr/>
      <dgm:t>
        <a:bodyPr/>
        <a:lstStyle/>
        <a:p>
          <a:endParaRPr lang="ro-RO"/>
        </a:p>
      </dgm:t>
    </dgm:pt>
    <dgm:pt modelId="{4FDFEBAC-732D-4DAC-ABCD-E0CC181EC92D}">
      <dgm:prSet/>
      <dgm:spPr>
        <a:solidFill>
          <a:srgbClr val="92D050"/>
        </a:solidFill>
      </dgm:spPr>
      <dgm:t>
        <a:bodyPr/>
        <a:lstStyle/>
        <a:p>
          <a:r>
            <a:rPr lang="ro-RO" dirty="0">
              <a:latin typeface="Segoe UI" panose="020B0502040204020203" pitchFamily="34" charset="0"/>
              <a:cs typeface="Segoe UI" panose="020B0502040204020203" pitchFamily="34" charset="0"/>
            </a:rPr>
            <a:t>"Lessons Learned," în metodologia QRQC (Controlul Calității cu Răspuns Rapid), este deosebit de important deoarece reprezintă un proces formalizat de captare și aplicare a învățămintelor din experiența problemelor rezolvate. Iată câteva motive cheie pentru care este esențial Step 5 într-un QRQC:</a:t>
          </a:r>
        </a:p>
      </dgm:t>
    </dgm:pt>
    <dgm:pt modelId="{09A82260-67D3-4FAB-A483-954ED643900E}" type="parTrans" cxnId="{B34FA1B1-B654-40EF-92F8-5158A409B1F8}">
      <dgm:prSet/>
      <dgm:spPr/>
      <dgm:t>
        <a:bodyPr/>
        <a:lstStyle/>
        <a:p>
          <a:endParaRPr lang="ro-RO">
            <a:latin typeface="Segoe UI" panose="020B0502040204020203" pitchFamily="34" charset="0"/>
            <a:cs typeface="Segoe UI" panose="020B0502040204020203" pitchFamily="34" charset="0"/>
          </a:endParaRPr>
        </a:p>
      </dgm:t>
    </dgm:pt>
    <dgm:pt modelId="{3E35DDF2-CD15-4EB9-A30B-5574DFDC8295}" type="sibTrans" cxnId="{B34FA1B1-B654-40EF-92F8-5158A409B1F8}">
      <dgm:prSet/>
      <dgm:spPr/>
      <dgm:t>
        <a:bodyPr/>
        <a:lstStyle/>
        <a:p>
          <a:endParaRPr lang="ro-RO">
            <a:latin typeface="Segoe UI" panose="020B0502040204020203" pitchFamily="34" charset="0"/>
            <a:cs typeface="Segoe UI" panose="020B0502040204020203" pitchFamily="34" charset="0"/>
          </a:endParaRPr>
        </a:p>
      </dgm:t>
    </dgm:pt>
    <dgm:pt modelId="{439AE42F-8CE8-4A1B-96C2-2F014FAAF00E}">
      <dgm:prSet/>
      <dgm:spPr>
        <a:solidFill>
          <a:schemeClr val="accent5">
            <a:lumMod val="20000"/>
            <a:lumOff val="80000"/>
          </a:schemeClr>
        </a:solidFill>
      </dgm:spPr>
      <dgm:t>
        <a:bodyPr/>
        <a:lstStyle/>
        <a:p>
          <a:r>
            <a:rPr lang="ro-RO">
              <a:latin typeface="Segoe UI" panose="020B0502040204020203" pitchFamily="34" charset="0"/>
              <a:cs typeface="Segoe UI" panose="020B0502040204020203" pitchFamily="34" charset="0"/>
            </a:rPr>
            <a:t>În concluzie, Lessons Learned joacă un rol vital în cadrul metodologiei QRQC, deoarece promovează îmbunătățirea continuă, prevenirea recurenței problemelor, transferul de cunoștințe și experiență și promovarea unei culturi a învățării și a excelenței operaționale. Prin aplicarea învățămintelor din trecut, organizația poate deveni mai eficientă, mai eficace și mai competitivă pe piață</a:t>
          </a:r>
        </a:p>
      </dgm:t>
    </dgm:pt>
    <dgm:pt modelId="{60B10F40-122B-4AFF-B2F2-72552174E802}" type="parTrans" cxnId="{2AFBA7A7-028A-4128-AAA6-5FDF6664C0E0}">
      <dgm:prSet/>
      <dgm:spPr/>
      <dgm:t>
        <a:bodyPr/>
        <a:lstStyle/>
        <a:p>
          <a:endParaRPr lang="ro-RO">
            <a:latin typeface="Segoe UI" panose="020B0502040204020203" pitchFamily="34" charset="0"/>
            <a:cs typeface="Segoe UI" panose="020B0502040204020203" pitchFamily="34" charset="0"/>
          </a:endParaRPr>
        </a:p>
      </dgm:t>
    </dgm:pt>
    <dgm:pt modelId="{CFED57D0-A9D5-4985-AA3A-8491B37D9468}" type="sibTrans" cxnId="{2AFBA7A7-028A-4128-AAA6-5FDF6664C0E0}">
      <dgm:prSet/>
      <dgm:spPr/>
      <dgm:t>
        <a:bodyPr/>
        <a:lstStyle/>
        <a:p>
          <a:endParaRPr lang="ro-RO">
            <a:latin typeface="Segoe UI" panose="020B0502040204020203" pitchFamily="34" charset="0"/>
            <a:cs typeface="Segoe UI" panose="020B0502040204020203" pitchFamily="34" charset="0"/>
          </a:endParaRPr>
        </a:p>
      </dgm:t>
    </dgm:pt>
    <dgm:pt modelId="{EE47B94F-A1DB-45B3-AE7B-BD81701334A5}" type="pres">
      <dgm:prSet presAssocID="{3453A68D-9A57-464B-BD78-532E7CD3A119}" presName="Name0" presStyleCnt="0">
        <dgm:presLayoutVars>
          <dgm:dir/>
          <dgm:resizeHandles val="exact"/>
        </dgm:presLayoutVars>
      </dgm:prSet>
      <dgm:spPr/>
    </dgm:pt>
    <dgm:pt modelId="{A1A5B163-7BED-42D6-9B4B-2BD18167E5E2}" type="pres">
      <dgm:prSet presAssocID="{4FDFEBAC-732D-4DAC-ABCD-E0CC181EC92D}" presName="node" presStyleLbl="node1" presStyleIdx="0" presStyleCnt="2" custLinFactNeighborX="-1386" custLinFactNeighborY="0">
        <dgm:presLayoutVars>
          <dgm:bulletEnabled val="1"/>
        </dgm:presLayoutVars>
      </dgm:prSet>
      <dgm:spPr/>
    </dgm:pt>
    <dgm:pt modelId="{0D75AB39-76DA-415F-9C3F-01DEC5E5083B}" type="pres">
      <dgm:prSet presAssocID="{3E35DDF2-CD15-4EB9-A30B-5574DFDC8295}" presName="sibTrans" presStyleCnt="0"/>
      <dgm:spPr/>
    </dgm:pt>
    <dgm:pt modelId="{0E290EF1-32C9-4BB9-BA00-8DF89EC66A8D}" type="pres">
      <dgm:prSet presAssocID="{439AE42F-8CE8-4A1B-96C2-2F014FAAF00E}" presName="node" presStyleLbl="node1" presStyleIdx="1" presStyleCnt="2">
        <dgm:presLayoutVars>
          <dgm:bulletEnabled val="1"/>
        </dgm:presLayoutVars>
      </dgm:prSet>
      <dgm:spPr/>
    </dgm:pt>
  </dgm:ptLst>
  <dgm:cxnLst>
    <dgm:cxn modelId="{0E7DB57E-8FAA-42FD-821B-47E1B8046374}" type="presOf" srcId="{3453A68D-9A57-464B-BD78-532E7CD3A119}" destId="{EE47B94F-A1DB-45B3-AE7B-BD81701334A5}" srcOrd="0" destOrd="0" presId="urn:microsoft.com/office/officeart/2005/8/layout/hList6"/>
    <dgm:cxn modelId="{2AFBA7A7-028A-4128-AAA6-5FDF6664C0E0}" srcId="{3453A68D-9A57-464B-BD78-532E7CD3A119}" destId="{439AE42F-8CE8-4A1B-96C2-2F014FAAF00E}" srcOrd="1" destOrd="0" parTransId="{60B10F40-122B-4AFF-B2F2-72552174E802}" sibTransId="{CFED57D0-A9D5-4985-AA3A-8491B37D9468}"/>
    <dgm:cxn modelId="{B34FA1B1-B654-40EF-92F8-5158A409B1F8}" srcId="{3453A68D-9A57-464B-BD78-532E7CD3A119}" destId="{4FDFEBAC-732D-4DAC-ABCD-E0CC181EC92D}" srcOrd="0" destOrd="0" parTransId="{09A82260-67D3-4FAB-A483-954ED643900E}" sibTransId="{3E35DDF2-CD15-4EB9-A30B-5574DFDC8295}"/>
    <dgm:cxn modelId="{92A9C5C9-0CBE-44FD-8F9A-CB634258FBCF}" type="presOf" srcId="{439AE42F-8CE8-4A1B-96C2-2F014FAAF00E}" destId="{0E290EF1-32C9-4BB9-BA00-8DF89EC66A8D}" srcOrd="0" destOrd="0" presId="urn:microsoft.com/office/officeart/2005/8/layout/hList6"/>
    <dgm:cxn modelId="{C566BCE9-77A7-4A3C-A74C-C55145FB14B1}" type="presOf" srcId="{4FDFEBAC-732D-4DAC-ABCD-E0CC181EC92D}" destId="{A1A5B163-7BED-42D6-9B4B-2BD18167E5E2}" srcOrd="0" destOrd="0" presId="urn:microsoft.com/office/officeart/2005/8/layout/hList6"/>
    <dgm:cxn modelId="{8ABF7100-79DD-4ACE-9C3E-08F9767C0FFB}" type="presParOf" srcId="{EE47B94F-A1DB-45B3-AE7B-BD81701334A5}" destId="{A1A5B163-7BED-42D6-9B4B-2BD18167E5E2}" srcOrd="0" destOrd="0" presId="urn:microsoft.com/office/officeart/2005/8/layout/hList6"/>
    <dgm:cxn modelId="{C7FBD54C-FE2D-4F3D-B287-A6C55D8AE31C}" type="presParOf" srcId="{EE47B94F-A1DB-45B3-AE7B-BD81701334A5}" destId="{0D75AB39-76DA-415F-9C3F-01DEC5E5083B}" srcOrd="1" destOrd="0" presId="urn:microsoft.com/office/officeart/2005/8/layout/hList6"/>
    <dgm:cxn modelId="{6406DD68-88A6-43D4-9510-BEFF988BC918}" type="presParOf" srcId="{EE47B94F-A1DB-45B3-AE7B-BD81701334A5}" destId="{0E290EF1-32C9-4BB9-BA00-8DF89EC66A8D}" srcOrd="2"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3453A68D-9A57-464B-BD78-532E7CD3A119}" type="doc">
      <dgm:prSet loTypeId="urn:microsoft.com/office/officeart/2005/8/layout/hList6" loCatId="list" qsTypeId="urn:microsoft.com/office/officeart/2005/8/quickstyle/simple3" qsCatId="simple" csTypeId="urn:microsoft.com/office/officeart/2005/8/colors/accent1_2" csCatId="accent1" phldr="1"/>
      <dgm:spPr/>
      <dgm:t>
        <a:bodyPr/>
        <a:lstStyle/>
        <a:p>
          <a:endParaRPr lang="ro-RO"/>
        </a:p>
      </dgm:t>
    </dgm:pt>
    <dgm:pt modelId="{95C179AE-D035-431B-A4F8-F1F8CDC7469A}">
      <dgm:prSet custT="1"/>
      <dgm:spPr>
        <a:solidFill>
          <a:schemeClr val="accent6">
            <a:lumMod val="20000"/>
            <a:lumOff val="80000"/>
          </a:schemeClr>
        </a:solidFill>
      </dgm:spPr>
      <dgm:t>
        <a:bodyPr/>
        <a:lstStyle/>
        <a:p>
          <a:r>
            <a:rPr lang="ro-RO" sz="800" b="1">
              <a:latin typeface="Segoe UI" panose="020B0502040204020203" pitchFamily="34" charset="0"/>
              <a:cs typeface="Segoe UI" panose="020B0502040204020203" pitchFamily="34" charset="0"/>
            </a:rPr>
            <a:t>Îmbunătățirea Continuă</a:t>
          </a:r>
          <a:endParaRPr lang="ro-RO" sz="800">
            <a:latin typeface="Segoe UI" panose="020B0502040204020203" pitchFamily="34" charset="0"/>
            <a:cs typeface="Segoe UI" panose="020B0502040204020203" pitchFamily="34" charset="0"/>
          </a:endParaRPr>
        </a:p>
      </dgm:t>
    </dgm:pt>
    <dgm:pt modelId="{DA301C57-786F-4368-8354-1376557C8BEF}" type="parTrans" cxnId="{F778009E-F428-49B7-AA3D-9CB295CC58F7}">
      <dgm:prSet/>
      <dgm:spPr/>
      <dgm:t>
        <a:bodyPr/>
        <a:lstStyle/>
        <a:p>
          <a:endParaRPr lang="ro-RO"/>
        </a:p>
      </dgm:t>
    </dgm:pt>
    <dgm:pt modelId="{F209853A-F154-47D4-8C43-37EA85C27A7B}" type="sibTrans" cxnId="{F778009E-F428-49B7-AA3D-9CB295CC58F7}">
      <dgm:prSet/>
      <dgm:spPr/>
      <dgm:t>
        <a:bodyPr/>
        <a:lstStyle/>
        <a:p>
          <a:endParaRPr lang="ro-RO"/>
        </a:p>
      </dgm:t>
    </dgm:pt>
    <dgm:pt modelId="{DDE2CC56-DAA9-4770-8957-4214A1EF91BE}">
      <dgm:prSet custT="1"/>
      <dgm:spPr>
        <a:solidFill>
          <a:schemeClr val="accent6">
            <a:lumMod val="20000"/>
            <a:lumOff val="80000"/>
          </a:schemeClr>
        </a:solidFill>
      </dgm:spPr>
      <dgm:t>
        <a:bodyPr/>
        <a:lstStyle/>
        <a:p>
          <a:r>
            <a:rPr lang="ro-RO" sz="800" dirty="0">
              <a:latin typeface="Segoe UI" panose="020B0502040204020203" pitchFamily="34" charset="0"/>
              <a:cs typeface="Segoe UI" panose="020B0502040204020203" pitchFamily="34" charset="0"/>
            </a:rPr>
            <a:t>Prin documentarea și analiza lecțiilor învățate din procesul de rezolvare a problemelor, organizația poate identifica oportunități de îmbunătățire a proceselor, procedurilor și practicilor. Acest proces susține îmbunătățirea continuă a calității și eficienței operaționale.</a:t>
          </a:r>
        </a:p>
      </dgm:t>
    </dgm:pt>
    <dgm:pt modelId="{5DFD546B-78B7-441C-9C8D-429220BEF897}" type="parTrans" cxnId="{447081B8-4D4D-489D-AECF-D8A9FF77A082}">
      <dgm:prSet/>
      <dgm:spPr/>
      <dgm:t>
        <a:bodyPr/>
        <a:lstStyle/>
        <a:p>
          <a:endParaRPr lang="ro-RO"/>
        </a:p>
      </dgm:t>
    </dgm:pt>
    <dgm:pt modelId="{4ABAC192-0E23-4935-9C88-344B1DE030AF}" type="sibTrans" cxnId="{447081B8-4D4D-489D-AECF-D8A9FF77A082}">
      <dgm:prSet/>
      <dgm:spPr/>
      <dgm:t>
        <a:bodyPr/>
        <a:lstStyle/>
        <a:p>
          <a:endParaRPr lang="ro-RO"/>
        </a:p>
      </dgm:t>
    </dgm:pt>
    <dgm:pt modelId="{7816E844-6284-4E64-9907-5BB1E1A7CC42}">
      <dgm:prSet custT="1"/>
      <dgm:spPr>
        <a:solidFill>
          <a:schemeClr val="accent5">
            <a:lumMod val="20000"/>
            <a:lumOff val="80000"/>
          </a:schemeClr>
        </a:solidFill>
      </dgm:spPr>
      <dgm:t>
        <a:bodyPr/>
        <a:lstStyle/>
        <a:p>
          <a:r>
            <a:rPr lang="ro-RO" sz="800" b="1">
              <a:latin typeface="Segoe UI" panose="020B0502040204020203" pitchFamily="34" charset="0"/>
              <a:cs typeface="Segoe UI" panose="020B0502040204020203" pitchFamily="34" charset="0"/>
            </a:rPr>
            <a:t>Prevenirea Recurenței</a:t>
          </a:r>
          <a:endParaRPr lang="ro-RO" sz="800">
            <a:latin typeface="Segoe UI" panose="020B0502040204020203" pitchFamily="34" charset="0"/>
            <a:cs typeface="Segoe UI" panose="020B0502040204020203" pitchFamily="34" charset="0"/>
          </a:endParaRPr>
        </a:p>
      </dgm:t>
    </dgm:pt>
    <dgm:pt modelId="{F4A1B17B-ECF3-4AB0-B6F6-F1A07AABF8FC}" type="parTrans" cxnId="{ACB16400-C44D-4B16-9962-22FABDE5E421}">
      <dgm:prSet/>
      <dgm:spPr/>
      <dgm:t>
        <a:bodyPr/>
        <a:lstStyle/>
        <a:p>
          <a:endParaRPr lang="ro-RO"/>
        </a:p>
      </dgm:t>
    </dgm:pt>
    <dgm:pt modelId="{37344C74-CA78-4DDA-A169-0ACBF5CF521B}" type="sibTrans" cxnId="{ACB16400-C44D-4B16-9962-22FABDE5E421}">
      <dgm:prSet/>
      <dgm:spPr/>
      <dgm:t>
        <a:bodyPr/>
        <a:lstStyle/>
        <a:p>
          <a:endParaRPr lang="ro-RO"/>
        </a:p>
      </dgm:t>
    </dgm:pt>
    <dgm:pt modelId="{44F607C6-466D-4ECD-8F77-1DCEC811A027}">
      <dgm:prSet custT="1"/>
      <dgm:spPr>
        <a:solidFill>
          <a:schemeClr val="accent5">
            <a:lumMod val="20000"/>
            <a:lumOff val="80000"/>
          </a:schemeClr>
        </a:solidFill>
      </dgm:spPr>
      <dgm:t>
        <a:bodyPr/>
        <a:lstStyle/>
        <a:p>
          <a:r>
            <a:rPr lang="ro-RO" sz="800">
              <a:latin typeface="Segoe UI" panose="020B0502040204020203" pitchFamily="34" charset="0"/>
              <a:cs typeface="Segoe UI" panose="020B0502040204020203" pitchFamily="34" charset="0"/>
            </a:rPr>
            <a:t>Lecțiile învățate din problemele anterioare pot furniza informații valoroase pentru prevenirea recurenței problemelor similare. Prin identificarea și abordarea cauzelor de bază și a pattern-urilor comune, organizația poate lua măsuri preventive pentru a evita repetarea problemelor în viitor.</a:t>
          </a:r>
        </a:p>
      </dgm:t>
    </dgm:pt>
    <dgm:pt modelId="{9963680F-604A-4F58-9C3F-D95B80CCF4E4}" type="parTrans" cxnId="{5BA4FAE0-2F17-4943-AA99-6B90EA8A0A78}">
      <dgm:prSet/>
      <dgm:spPr/>
      <dgm:t>
        <a:bodyPr/>
        <a:lstStyle/>
        <a:p>
          <a:endParaRPr lang="ro-RO"/>
        </a:p>
      </dgm:t>
    </dgm:pt>
    <dgm:pt modelId="{082D1AFC-98D9-4D5D-9047-5738E4C1889F}" type="sibTrans" cxnId="{5BA4FAE0-2F17-4943-AA99-6B90EA8A0A78}">
      <dgm:prSet/>
      <dgm:spPr/>
      <dgm:t>
        <a:bodyPr/>
        <a:lstStyle/>
        <a:p>
          <a:endParaRPr lang="ro-RO"/>
        </a:p>
      </dgm:t>
    </dgm:pt>
    <dgm:pt modelId="{DD585B1B-A62F-4F0D-A0D8-01ACB254D961}">
      <dgm:prSet custT="1"/>
      <dgm:spPr>
        <a:solidFill>
          <a:schemeClr val="accent4">
            <a:lumMod val="20000"/>
            <a:lumOff val="80000"/>
          </a:schemeClr>
        </a:solidFill>
      </dgm:spPr>
      <dgm:t>
        <a:bodyPr/>
        <a:lstStyle/>
        <a:p>
          <a:r>
            <a:rPr lang="ro-RO" sz="800" b="1">
              <a:latin typeface="Segoe UI" panose="020B0502040204020203" pitchFamily="34" charset="0"/>
              <a:cs typeface="Segoe UI" panose="020B0502040204020203" pitchFamily="34" charset="0"/>
            </a:rPr>
            <a:t>Transferul de Cunoștințe</a:t>
          </a:r>
          <a:endParaRPr lang="ro-RO" sz="800">
            <a:latin typeface="Segoe UI" panose="020B0502040204020203" pitchFamily="34" charset="0"/>
            <a:cs typeface="Segoe UI" panose="020B0502040204020203" pitchFamily="34" charset="0"/>
          </a:endParaRPr>
        </a:p>
      </dgm:t>
    </dgm:pt>
    <dgm:pt modelId="{AA7CBD92-554D-4142-A5F2-5292B31FC217}" type="parTrans" cxnId="{FCF4EDBD-BB47-4D58-9FAE-26E368207CE4}">
      <dgm:prSet/>
      <dgm:spPr/>
      <dgm:t>
        <a:bodyPr/>
        <a:lstStyle/>
        <a:p>
          <a:endParaRPr lang="ro-RO"/>
        </a:p>
      </dgm:t>
    </dgm:pt>
    <dgm:pt modelId="{D38E3D1B-2964-44DE-AFC8-BA4AFACE5DB7}" type="sibTrans" cxnId="{FCF4EDBD-BB47-4D58-9FAE-26E368207CE4}">
      <dgm:prSet/>
      <dgm:spPr/>
      <dgm:t>
        <a:bodyPr/>
        <a:lstStyle/>
        <a:p>
          <a:endParaRPr lang="ro-RO"/>
        </a:p>
      </dgm:t>
    </dgm:pt>
    <dgm:pt modelId="{75B6527D-CBEF-49DF-8BA5-EEC8F8C06CCE}">
      <dgm:prSet custT="1"/>
      <dgm:spPr>
        <a:solidFill>
          <a:schemeClr val="accent4">
            <a:lumMod val="20000"/>
            <a:lumOff val="80000"/>
          </a:schemeClr>
        </a:solidFill>
      </dgm:spPr>
      <dgm:t>
        <a:bodyPr/>
        <a:lstStyle/>
        <a:p>
          <a:r>
            <a:rPr lang="ro-RO" sz="800">
              <a:latin typeface="Segoe UI" panose="020B0502040204020203" pitchFamily="34" charset="0"/>
              <a:cs typeface="Segoe UI" panose="020B0502040204020203" pitchFamily="34" charset="0"/>
            </a:rPr>
            <a:t>Step 5 facilitează transferul de cunoștințe și experiență între membrii echipei și departamentele organizației. Prin documentarea lecțiilor învățate și împărtășirea lor cu ceilalți, organizația își consolidează baza de cunoștințe și sporește competențele și abilitățile angajaților.</a:t>
          </a:r>
        </a:p>
      </dgm:t>
    </dgm:pt>
    <dgm:pt modelId="{B854ABE3-D6B7-48FC-B8C4-55BC8A91B3C0}" type="parTrans" cxnId="{53D76778-71B1-44B7-B4FC-B22C4E976D87}">
      <dgm:prSet/>
      <dgm:spPr/>
      <dgm:t>
        <a:bodyPr/>
        <a:lstStyle/>
        <a:p>
          <a:endParaRPr lang="ro-RO"/>
        </a:p>
      </dgm:t>
    </dgm:pt>
    <dgm:pt modelId="{9EBEC571-7D3F-47BB-B351-3A638DD49237}" type="sibTrans" cxnId="{53D76778-71B1-44B7-B4FC-B22C4E976D87}">
      <dgm:prSet/>
      <dgm:spPr/>
      <dgm:t>
        <a:bodyPr/>
        <a:lstStyle/>
        <a:p>
          <a:endParaRPr lang="ro-RO"/>
        </a:p>
      </dgm:t>
    </dgm:pt>
    <dgm:pt modelId="{7EE55A9D-9825-4E49-805F-1F8C06B49D34}">
      <dgm:prSet custT="1"/>
      <dgm:spPr>
        <a:solidFill>
          <a:schemeClr val="accent3">
            <a:lumMod val="20000"/>
            <a:lumOff val="80000"/>
          </a:schemeClr>
        </a:solidFill>
      </dgm:spPr>
      <dgm:t>
        <a:bodyPr/>
        <a:lstStyle/>
        <a:p>
          <a:r>
            <a:rPr lang="ro-RO" sz="800" b="1">
              <a:latin typeface="Segoe UI" panose="020B0502040204020203" pitchFamily="34" charset="0"/>
              <a:cs typeface="Segoe UI" panose="020B0502040204020203" pitchFamily="34" charset="0"/>
            </a:rPr>
            <a:t>Cultură a Învățării</a:t>
          </a:r>
          <a:endParaRPr lang="ro-RO" sz="800">
            <a:latin typeface="Segoe UI" panose="020B0502040204020203" pitchFamily="34" charset="0"/>
            <a:cs typeface="Segoe UI" panose="020B0502040204020203" pitchFamily="34" charset="0"/>
          </a:endParaRPr>
        </a:p>
      </dgm:t>
    </dgm:pt>
    <dgm:pt modelId="{505AC7B5-6804-4788-BB06-B5A255A37C31}" type="parTrans" cxnId="{5CD2DC65-E922-467A-BB17-3483318278F6}">
      <dgm:prSet/>
      <dgm:spPr/>
      <dgm:t>
        <a:bodyPr/>
        <a:lstStyle/>
        <a:p>
          <a:endParaRPr lang="ro-RO"/>
        </a:p>
      </dgm:t>
    </dgm:pt>
    <dgm:pt modelId="{206D255E-200C-438E-B3B4-2F8189724E6A}" type="sibTrans" cxnId="{5CD2DC65-E922-467A-BB17-3483318278F6}">
      <dgm:prSet/>
      <dgm:spPr/>
      <dgm:t>
        <a:bodyPr/>
        <a:lstStyle/>
        <a:p>
          <a:endParaRPr lang="ro-RO"/>
        </a:p>
      </dgm:t>
    </dgm:pt>
    <dgm:pt modelId="{D9B98E9B-23F4-4E6B-A7E7-86099C472F57}">
      <dgm:prSet custT="1"/>
      <dgm:spPr>
        <a:solidFill>
          <a:schemeClr val="accent3">
            <a:lumMod val="20000"/>
            <a:lumOff val="80000"/>
          </a:schemeClr>
        </a:solidFill>
      </dgm:spPr>
      <dgm:t>
        <a:bodyPr/>
        <a:lstStyle/>
        <a:p>
          <a:r>
            <a:rPr lang="ro-RO" sz="800">
              <a:latin typeface="Segoe UI" panose="020B0502040204020203" pitchFamily="34" charset="0"/>
              <a:cs typeface="Segoe UI" panose="020B0502040204020203" pitchFamily="34" charset="0"/>
            </a:rPr>
            <a:t>Promovarea unei culturi a învățării este esențială pentru succesul pe termen lung al organizației. Prin încurajarea reflecției, analizei critice și învățării din experiență, organizația devine mai agilă, mai receptivă la schimbare și mai orientată către rezultate.</a:t>
          </a:r>
        </a:p>
      </dgm:t>
    </dgm:pt>
    <dgm:pt modelId="{2B77D74C-1F68-42B5-855A-5D62FEDC59AC}" type="parTrans" cxnId="{ED8C8557-EFD5-45C1-8C21-38DE09C78395}">
      <dgm:prSet/>
      <dgm:spPr/>
      <dgm:t>
        <a:bodyPr/>
        <a:lstStyle/>
        <a:p>
          <a:endParaRPr lang="ro-RO"/>
        </a:p>
      </dgm:t>
    </dgm:pt>
    <dgm:pt modelId="{83264343-5466-45B9-9B7C-C7ED51139D2A}" type="sibTrans" cxnId="{ED8C8557-EFD5-45C1-8C21-38DE09C78395}">
      <dgm:prSet/>
      <dgm:spPr/>
      <dgm:t>
        <a:bodyPr/>
        <a:lstStyle/>
        <a:p>
          <a:endParaRPr lang="ro-RO"/>
        </a:p>
      </dgm:t>
    </dgm:pt>
    <dgm:pt modelId="{330EAB83-A0EC-4C83-B33B-43FEEEE8A04E}">
      <dgm:prSet custT="1"/>
      <dgm:spPr>
        <a:solidFill>
          <a:schemeClr val="accent2">
            <a:lumMod val="20000"/>
            <a:lumOff val="80000"/>
          </a:schemeClr>
        </a:solidFill>
      </dgm:spPr>
      <dgm:t>
        <a:bodyPr/>
        <a:lstStyle/>
        <a:p>
          <a:r>
            <a:rPr lang="ro-RO" sz="800" b="1">
              <a:latin typeface="Segoe UI" panose="020B0502040204020203" pitchFamily="34" charset="0"/>
              <a:cs typeface="Segoe UI" panose="020B0502040204020203" pitchFamily="34" charset="0"/>
            </a:rPr>
            <a:t>Eficiența și Eficiența Operațională</a:t>
          </a:r>
          <a:endParaRPr lang="ro-RO" sz="800">
            <a:latin typeface="Segoe UI" panose="020B0502040204020203" pitchFamily="34" charset="0"/>
            <a:cs typeface="Segoe UI" panose="020B0502040204020203" pitchFamily="34" charset="0"/>
          </a:endParaRPr>
        </a:p>
      </dgm:t>
    </dgm:pt>
    <dgm:pt modelId="{4352E5B7-7C53-4999-969B-D9840D390219}" type="parTrans" cxnId="{C14DF688-DD89-471C-806C-C4E762A3FB50}">
      <dgm:prSet/>
      <dgm:spPr/>
      <dgm:t>
        <a:bodyPr/>
        <a:lstStyle/>
        <a:p>
          <a:endParaRPr lang="ro-RO"/>
        </a:p>
      </dgm:t>
    </dgm:pt>
    <dgm:pt modelId="{DEB50DDC-0D6B-4B78-A7A3-CA2B17A0C23C}" type="sibTrans" cxnId="{C14DF688-DD89-471C-806C-C4E762A3FB50}">
      <dgm:prSet/>
      <dgm:spPr/>
      <dgm:t>
        <a:bodyPr/>
        <a:lstStyle/>
        <a:p>
          <a:endParaRPr lang="ro-RO"/>
        </a:p>
      </dgm:t>
    </dgm:pt>
    <dgm:pt modelId="{FDA7242F-52FE-4115-AD29-C015B2AC5E4E}">
      <dgm:prSet custT="1"/>
      <dgm:spPr>
        <a:solidFill>
          <a:schemeClr val="accent2">
            <a:lumMod val="20000"/>
            <a:lumOff val="80000"/>
          </a:schemeClr>
        </a:solidFill>
      </dgm:spPr>
      <dgm:t>
        <a:bodyPr/>
        <a:lstStyle/>
        <a:p>
          <a:r>
            <a:rPr lang="ro-RO" sz="800">
              <a:latin typeface="Segoe UI" panose="020B0502040204020203" pitchFamily="34" charset="0"/>
              <a:cs typeface="Segoe UI" panose="020B0502040204020203" pitchFamily="34" charset="0"/>
            </a:rPr>
            <a:t>Lecțiile învățate pot contribui la îmbunătățirea eficienței și eficacității operaționale prin identificarea și eliminarea pierderilor de timp, resurse și energie. Prin implementarea practicilor recomandate și evitarea greșelilor anterioare, organizația poate obține rezultate mai bune cu mai puține resurse.</a:t>
          </a:r>
        </a:p>
      </dgm:t>
    </dgm:pt>
    <dgm:pt modelId="{852F5EA5-93BC-4C60-883A-D01A7180F471}" type="parTrans" cxnId="{55D51CCA-C99A-4292-BC11-F4B5384E0491}">
      <dgm:prSet/>
      <dgm:spPr/>
      <dgm:t>
        <a:bodyPr/>
        <a:lstStyle/>
        <a:p>
          <a:endParaRPr lang="ro-RO"/>
        </a:p>
      </dgm:t>
    </dgm:pt>
    <dgm:pt modelId="{557122F6-9092-474B-BAFD-B486904424B3}" type="sibTrans" cxnId="{55D51CCA-C99A-4292-BC11-F4B5384E0491}">
      <dgm:prSet/>
      <dgm:spPr/>
      <dgm:t>
        <a:bodyPr/>
        <a:lstStyle/>
        <a:p>
          <a:endParaRPr lang="ro-RO"/>
        </a:p>
      </dgm:t>
    </dgm:pt>
    <dgm:pt modelId="{FC555EDC-6B99-440E-806C-9CAD3E01F423}">
      <dgm:prSet custT="1"/>
      <dgm:spPr>
        <a:solidFill>
          <a:schemeClr val="accent1">
            <a:lumMod val="20000"/>
            <a:lumOff val="80000"/>
          </a:schemeClr>
        </a:solidFill>
      </dgm:spPr>
      <dgm:t>
        <a:bodyPr/>
        <a:lstStyle/>
        <a:p>
          <a:r>
            <a:rPr lang="ro-RO" sz="800" b="1">
              <a:latin typeface="Segoe UI" panose="020B0502040204020203" pitchFamily="34" charset="0"/>
              <a:cs typeface="Segoe UI" panose="020B0502040204020203" pitchFamily="34" charset="0"/>
            </a:rPr>
            <a:t>Reputație și Satisfacția Clientului</a:t>
          </a:r>
          <a:endParaRPr lang="ro-RO" sz="800">
            <a:latin typeface="Segoe UI" panose="020B0502040204020203" pitchFamily="34" charset="0"/>
            <a:cs typeface="Segoe UI" panose="020B0502040204020203" pitchFamily="34" charset="0"/>
          </a:endParaRPr>
        </a:p>
      </dgm:t>
    </dgm:pt>
    <dgm:pt modelId="{A71C7CBA-FECF-4077-B4ED-9968877C0D5B}" type="parTrans" cxnId="{1116972C-A533-4E72-9CE6-091C746A47AD}">
      <dgm:prSet/>
      <dgm:spPr/>
      <dgm:t>
        <a:bodyPr/>
        <a:lstStyle/>
        <a:p>
          <a:endParaRPr lang="ro-RO"/>
        </a:p>
      </dgm:t>
    </dgm:pt>
    <dgm:pt modelId="{36ABAD48-A138-4BB5-A3EF-F8A5FC8362F5}" type="sibTrans" cxnId="{1116972C-A533-4E72-9CE6-091C746A47AD}">
      <dgm:prSet/>
      <dgm:spPr/>
      <dgm:t>
        <a:bodyPr/>
        <a:lstStyle/>
        <a:p>
          <a:endParaRPr lang="ro-RO"/>
        </a:p>
      </dgm:t>
    </dgm:pt>
    <dgm:pt modelId="{6CED28AA-0AEB-4AF9-8613-EA0ECF0F6234}">
      <dgm:prSet custT="1"/>
      <dgm:spPr>
        <a:solidFill>
          <a:schemeClr val="accent1">
            <a:lumMod val="20000"/>
            <a:lumOff val="80000"/>
          </a:schemeClr>
        </a:solidFill>
      </dgm:spPr>
      <dgm:t>
        <a:bodyPr/>
        <a:lstStyle/>
        <a:p>
          <a:r>
            <a:rPr lang="ro-RO" sz="800">
              <a:latin typeface="Segoe UI" panose="020B0502040204020203" pitchFamily="34" charset="0"/>
              <a:cs typeface="Segoe UI" panose="020B0502040204020203" pitchFamily="34" charset="0"/>
            </a:rPr>
            <a:t>O organizație care demonstrează un angajament față de învățare și îmbunătățire continuă își consolidează reputația și încrederea clienților. Prin aplicarea lecțiilor învățate și asigurarea că problemele sunt abordate în mod eficient și preventiv, organizația poate asigura satisfacția și loialitatea clienților.</a:t>
          </a:r>
        </a:p>
      </dgm:t>
    </dgm:pt>
    <dgm:pt modelId="{34038B3C-2A5E-48A9-9DC7-1846E8D8762B}" type="parTrans" cxnId="{25724841-3DC2-4021-B2A6-FFEE362BBD16}">
      <dgm:prSet/>
      <dgm:spPr/>
      <dgm:t>
        <a:bodyPr/>
        <a:lstStyle/>
        <a:p>
          <a:endParaRPr lang="ro-RO"/>
        </a:p>
      </dgm:t>
    </dgm:pt>
    <dgm:pt modelId="{D6A65312-38DE-4F28-BAB1-1E1AA6E19631}" type="sibTrans" cxnId="{25724841-3DC2-4021-B2A6-FFEE362BBD16}">
      <dgm:prSet/>
      <dgm:spPr/>
      <dgm:t>
        <a:bodyPr/>
        <a:lstStyle/>
        <a:p>
          <a:endParaRPr lang="ro-RO"/>
        </a:p>
      </dgm:t>
    </dgm:pt>
    <dgm:pt modelId="{EE47B94F-A1DB-45B3-AE7B-BD81701334A5}" type="pres">
      <dgm:prSet presAssocID="{3453A68D-9A57-464B-BD78-532E7CD3A119}" presName="Name0" presStyleCnt="0">
        <dgm:presLayoutVars>
          <dgm:dir/>
          <dgm:resizeHandles val="exact"/>
        </dgm:presLayoutVars>
      </dgm:prSet>
      <dgm:spPr/>
    </dgm:pt>
    <dgm:pt modelId="{45AE85FB-FA26-4147-BC67-167EC436179E}" type="pres">
      <dgm:prSet presAssocID="{95C179AE-D035-431B-A4F8-F1F8CDC7469A}" presName="node" presStyleLbl="node1" presStyleIdx="0" presStyleCnt="6">
        <dgm:presLayoutVars>
          <dgm:bulletEnabled val="1"/>
        </dgm:presLayoutVars>
      </dgm:prSet>
      <dgm:spPr/>
    </dgm:pt>
    <dgm:pt modelId="{C528806A-7B82-4D1B-8845-19CF162BC4E6}" type="pres">
      <dgm:prSet presAssocID="{F209853A-F154-47D4-8C43-37EA85C27A7B}" presName="sibTrans" presStyleCnt="0"/>
      <dgm:spPr/>
    </dgm:pt>
    <dgm:pt modelId="{63BBC4C9-3BC4-4D7B-A6E9-BC3630F7E4A8}" type="pres">
      <dgm:prSet presAssocID="{7816E844-6284-4E64-9907-5BB1E1A7CC42}" presName="node" presStyleLbl="node1" presStyleIdx="1" presStyleCnt="6">
        <dgm:presLayoutVars>
          <dgm:bulletEnabled val="1"/>
        </dgm:presLayoutVars>
      </dgm:prSet>
      <dgm:spPr/>
    </dgm:pt>
    <dgm:pt modelId="{B84D8E39-6A5F-4348-98FA-F311C22386BA}" type="pres">
      <dgm:prSet presAssocID="{37344C74-CA78-4DDA-A169-0ACBF5CF521B}" presName="sibTrans" presStyleCnt="0"/>
      <dgm:spPr/>
    </dgm:pt>
    <dgm:pt modelId="{BFD32AAF-0B6B-46E9-95D0-5B4841085A9D}" type="pres">
      <dgm:prSet presAssocID="{DD585B1B-A62F-4F0D-A0D8-01ACB254D961}" presName="node" presStyleLbl="node1" presStyleIdx="2" presStyleCnt="6">
        <dgm:presLayoutVars>
          <dgm:bulletEnabled val="1"/>
        </dgm:presLayoutVars>
      </dgm:prSet>
      <dgm:spPr/>
    </dgm:pt>
    <dgm:pt modelId="{DB5FE234-1B19-4FEE-8414-C7237BCF712D}" type="pres">
      <dgm:prSet presAssocID="{D38E3D1B-2964-44DE-AFC8-BA4AFACE5DB7}" presName="sibTrans" presStyleCnt="0"/>
      <dgm:spPr/>
    </dgm:pt>
    <dgm:pt modelId="{946AB57B-5B12-46A6-A5A5-AC48ABB56675}" type="pres">
      <dgm:prSet presAssocID="{7EE55A9D-9825-4E49-805F-1F8C06B49D34}" presName="node" presStyleLbl="node1" presStyleIdx="3" presStyleCnt="6">
        <dgm:presLayoutVars>
          <dgm:bulletEnabled val="1"/>
        </dgm:presLayoutVars>
      </dgm:prSet>
      <dgm:spPr/>
    </dgm:pt>
    <dgm:pt modelId="{DF928EF2-31F5-4D66-B59F-7A8216703383}" type="pres">
      <dgm:prSet presAssocID="{206D255E-200C-438E-B3B4-2F8189724E6A}" presName="sibTrans" presStyleCnt="0"/>
      <dgm:spPr/>
    </dgm:pt>
    <dgm:pt modelId="{880D4BFE-F357-4AC9-8A6E-B8800C9122BB}" type="pres">
      <dgm:prSet presAssocID="{330EAB83-A0EC-4C83-B33B-43FEEEE8A04E}" presName="node" presStyleLbl="node1" presStyleIdx="4" presStyleCnt="6">
        <dgm:presLayoutVars>
          <dgm:bulletEnabled val="1"/>
        </dgm:presLayoutVars>
      </dgm:prSet>
      <dgm:spPr/>
    </dgm:pt>
    <dgm:pt modelId="{EED43212-46A3-4FF0-83F7-25F1FB44D907}" type="pres">
      <dgm:prSet presAssocID="{DEB50DDC-0D6B-4B78-A7A3-CA2B17A0C23C}" presName="sibTrans" presStyleCnt="0"/>
      <dgm:spPr/>
    </dgm:pt>
    <dgm:pt modelId="{968F3FC8-8C99-4F11-AD15-8D85AB0F4027}" type="pres">
      <dgm:prSet presAssocID="{FC555EDC-6B99-440E-806C-9CAD3E01F423}" presName="node" presStyleLbl="node1" presStyleIdx="5" presStyleCnt="6">
        <dgm:presLayoutVars>
          <dgm:bulletEnabled val="1"/>
        </dgm:presLayoutVars>
      </dgm:prSet>
      <dgm:spPr/>
    </dgm:pt>
  </dgm:ptLst>
  <dgm:cxnLst>
    <dgm:cxn modelId="{ACB16400-C44D-4B16-9962-22FABDE5E421}" srcId="{3453A68D-9A57-464B-BD78-532E7CD3A119}" destId="{7816E844-6284-4E64-9907-5BB1E1A7CC42}" srcOrd="1" destOrd="0" parTransId="{F4A1B17B-ECF3-4AB0-B6F6-F1A07AABF8FC}" sibTransId="{37344C74-CA78-4DDA-A169-0ACBF5CF521B}"/>
    <dgm:cxn modelId="{9EB4BD1C-EB2C-43F9-A72A-A84740D8C2EE}" type="presOf" srcId="{7EE55A9D-9825-4E49-805F-1F8C06B49D34}" destId="{946AB57B-5B12-46A6-A5A5-AC48ABB56675}" srcOrd="0" destOrd="0" presId="urn:microsoft.com/office/officeart/2005/8/layout/hList6"/>
    <dgm:cxn modelId="{1116972C-A533-4E72-9CE6-091C746A47AD}" srcId="{3453A68D-9A57-464B-BD78-532E7CD3A119}" destId="{FC555EDC-6B99-440E-806C-9CAD3E01F423}" srcOrd="5" destOrd="0" parTransId="{A71C7CBA-FECF-4077-B4ED-9968877C0D5B}" sibTransId="{36ABAD48-A138-4BB5-A3EF-F8A5FC8362F5}"/>
    <dgm:cxn modelId="{65D37940-3D24-42D6-B72A-53C3D0C6A2BB}" type="presOf" srcId="{FC555EDC-6B99-440E-806C-9CAD3E01F423}" destId="{968F3FC8-8C99-4F11-AD15-8D85AB0F4027}" srcOrd="0" destOrd="0" presId="urn:microsoft.com/office/officeart/2005/8/layout/hList6"/>
    <dgm:cxn modelId="{53DAA85E-82C2-4F8F-A444-3323EA4753CE}" type="presOf" srcId="{DD585B1B-A62F-4F0D-A0D8-01ACB254D961}" destId="{BFD32AAF-0B6B-46E9-95D0-5B4841085A9D}" srcOrd="0" destOrd="0" presId="urn:microsoft.com/office/officeart/2005/8/layout/hList6"/>
    <dgm:cxn modelId="{25724841-3DC2-4021-B2A6-FFEE362BBD16}" srcId="{FC555EDC-6B99-440E-806C-9CAD3E01F423}" destId="{6CED28AA-0AEB-4AF9-8613-EA0ECF0F6234}" srcOrd="0" destOrd="0" parTransId="{34038B3C-2A5E-48A9-9DC7-1846E8D8762B}" sibTransId="{D6A65312-38DE-4F28-BAB1-1E1AA6E19631}"/>
    <dgm:cxn modelId="{5CD2DC65-E922-467A-BB17-3483318278F6}" srcId="{3453A68D-9A57-464B-BD78-532E7CD3A119}" destId="{7EE55A9D-9825-4E49-805F-1F8C06B49D34}" srcOrd="3" destOrd="0" parTransId="{505AC7B5-6804-4788-BB06-B5A255A37C31}" sibTransId="{206D255E-200C-438E-B3B4-2F8189724E6A}"/>
    <dgm:cxn modelId="{B658D348-CB71-4CF1-A8AE-D8A793720F59}" type="presOf" srcId="{95C179AE-D035-431B-A4F8-F1F8CDC7469A}" destId="{45AE85FB-FA26-4147-BC67-167EC436179E}" srcOrd="0" destOrd="0" presId="urn:microsoft.com/office/officeart/2005/8/layout/hList6"/>
    <dgm:cxn modelId="{ED8C8557-EFD5-45C1-8C21-38DE09C78395}" srcId="{7EE55A9D-9825-4E49-805F-1F8C06B49D34}" destId="{D9B98E9B-23F4-4E6B-A7E7-86099C472F57}" srcOrd="0" destOrd="0" parTransId="{2B77D74C-1F68-42B5-855A-5D62FEDC59AC}" sibTransId="{83264343-5466-45B9-9B7C-C7ED51139D2A}"/>
    <dgm:cxn modelId="{53D76778-71B1-44B7-B4FC-B22C4E976D87}" srcId="{DD585B1B-A62F-4F0D-A0D8-01ACB254D961}" destId="{75B6527D-CBEF-49DF-8BA5-EEC8F8C06CCE}" srcOrd="0" destOrd="0" parTransId="{B854ABE3-D6B7-48FC-B8C4-55BC8A91B3C0}" sibTransId="{9EBEC571-7D3F-47BB-B351-3A638DD49237}"/>
    <dgm:cxn modelId="{7780AE78-3106-4E30-A5F0-92AF0210FBD4}" type="presOf" srcId="{330EAB83-A0EC-4C83-B33B-43FEEEE8A04E}" destId="{880D4BFE-F357-4AC9-8A6E-B8800C9122BB}" srcOrd="0" destOrd="0" presId="urn:microsoft.com/office/officeart/2005/8/layout/hList6"/>
    <dgm:cxn modelId="{0E7DB57E-8FAA-42FD-821B-47E1B8046374}" type="presOf" srcId="{3453A68D-9A57-464B-BD78-532E7CD3A119}" destId="{EE47B94F-A1DB-45B3-AE7B-BD81701334A5}" srcOrd="0" destOrd="0" presId="urn:microsoft.com/office/officeart/2005/8/layout/hList6"/>
    <dgm:cxn modelId="{C14DF688-DD89-471C-806C-C4E762A3FB50}" srcId="{3453A68D-9A57-464B-BD78-532E7CD3A119}" destId="{330EAB83-A0EC-4C83-B33B-43FEEEE8A04E}" srcOrd="4" destOrd="0" parTransId="{4352E5B7-7C53-4999-969B-D9840D390219}" sibTransId="{DEB50DDC-0D6B-4B78-A7A3-CA2B17A0C23C}"/>
    <dgm:cxn modelId="{6ED68098-2F52-4E75-A6CB-314DE816152C}" type="presOf" srcId="{7816E844-6284-4E64-9907-5BB1E1A7CC42}" destId="{63BBC4C9-3BC4-4D7B-A6E9-BC3630F7E4A8}" srcOrd="0" destOrd="0" presId="urn:microsoft.com/office/officeart/2005/8/layout/hList6"/>
    <dgm:cxn modelId="{F778009E-F428-49B7-AA3D-9CB295CC58F7}" srcId="{3453A68D-9A57-464B-BD78-532E7CD3A119}" destId="{95C179AE-D035-431B-A4F8-F1F8CDC7469A}" srcOrd="0" destOrd="0" parTransId="{DA301C57-786F-4368-8354-1376557C8BEF}" sibTransId="{F209853A-F154-47D4-8C43-37EA85C27A7B}"/>
    <dgm:cxn modelId="{51E1ED9E-8142-4D00-99C3-01805EA4D046}" type="presOf" srcId="{75B6527D-CBEF-49DF-8BA5-EEC8F8C06CCE}" destId="{BFD32AAF-0B6B-46E9-95D0-5B4841085A9D}" srcOrd="0" destOrd="1" presId="urn:microsoft.com/office/officeart/2005/8/layout/hList6"/>
    <dgm:cxn modelId="{CA8922A9-31EA-4A76-98FC-AFF16302A32B}" type="presOf" srcId="{DDE2CC56-DAA9-4770-8957-4214A1EF91BE}" destId="{45AE85FB-FA26-4147-BC67-167EC436179E}" srcOrd="0" destOrd="1" presId="urn:microsoft.com/office/officeart/2005/8/layout/hList6"/>
    <dgm:cxn modelId="{28E171AA-7AF5-4F4F-AB5D-51BA76C30CC0}" type="presOf" srcId="{44F607C6-466D-4ECD-8F77-1DCEC811A027}" destId="{63BBC4C9-3BC4-4D7B-A6E9-BC3630F7E4A8}" srcOrd="0" destOrd="1" presId="urn:microsoft.com/office/officeart/2005/8/layout/hList6"/>
    <dgm:cxn modelId="{881B99B4-719F-4F38-BB9C-D7B8E97C1423}" type="presOf" srcId="{D9B98E9B-23F4-4E6B-A7E7-86099C472F57}" destId="{946AB57B-5B12-46A6-A5A5-AC48ABB56675}" srcOrd="0" destOrd="1" presId="urn:microsoft.com/office/officeart/2005/8/layout/hList6"/>
    <dgm:cxn modelId="{447081B8-4D4D-489D-AECF-D8A9FF77A082}" srcId="{95C179AE-D035-431B-A4F8-F1F8CDC7469A}" destId="{DDE2CC56-DAA9-4770-8957-4214A1EF91BE}" srcOrd="0" destOrd="0" parTransId="{5DFD546B-78B7-441C-9C8D-429220BEF897}" sibTransId="{4ABAC192-0E23-4935-9C88-344B1DE030AF}"/>
    <dgm:cxn modelId="{FCF4EDBD-BB47-4D58-9FAE-26E368207CE4}" srcId="{3453A68D-9A57-464B-BD78-532E7CD3A119}" destId="{DD585B1B-A62F-4F0D-A0D8-01ACB254D961}" srcOrd="2" destOrd="0" parTransId="{AA7CBD92-554D-4142-A5F2-5292B31FC217}" sibTransId="{D38E3D1B-2964-44DE-AFC8-BA4AFACE5DB7}"/>
    <dgm:cxn modelId="{55D51CCA-C99A-4292-BC11-F4B5384E0491}" srcId="{330EAB83-A0EC-4C83-B33B-43FEEEE8A04E}" destId="{FDA7242F-52FE-4115-AD29-C015B2AC5E4E}" srcOrd="0" destOrd="0" parTransId="{852F5EA5-93BC-4C60-883A-D01A7180F471}" sibTransId="{557122F6-9092-474B-BAFD-B486904424B3}"/>
    <dgm:cxn modelId="{5BA4FAE0-2F17-4943-AA99-6B90EA8A0A78}" srcId="{7816E844-6284-4E64-9907-5BB1E1A7CC42}" destId="{44F607C6-466D-4ECD-8F77-1DCEC811A027}" srcOrd="0" destOrd="0" parTransId="{9963680F-604A-4F58-9C3F-D95B80CCF4E4}" sibTransId="{082D1AFC-98D9-4D5D-9047-5738E4C1889F}"/>
    <dgm:cxn modelId="{6C90D6E3-328B-4782-975B-D15A4F727F64}" type="presOf" srcId="{6CED28AA-0AEB-4AF9-8613-EA0ECF0F6234}" destId="{968F3FC8-8C99-4F11-AD15-8D85AB0F4027}" srcOrd="0" destOrd="1" presId="urn:microsoft.com/office/officeart/2005/8/layout/hList6"/>
    <dgm:cxn modelId="{ACAFBCF6-BD8B-44B9-889A-7659B6C90940}" type="presOf" srcId="{FDA7242F-52FE-4115-AD29-C015B2AC5E4E}" destId="{880D4BFE-F357-4AC9-8A6E-B8800C9122BB}" srcOrd="0" destOrd="1" presId="urn:microsoft.com/office/officeart/2005/8/layout/hList6"/>
    <dgm:cxn modelId="{7DBE5D4A-9999-41DD-A9F3-379D2D739BC9}" type="presParOf" srcId="{EE47B94F-A1DB-45B3-AE7B-BD81701334A5}" destId="{45AE85FB-FA26-4147-BC67-167EC436179E}" srcOrd="0" destOrd="0" presId="urn:microsoft.com/office/officeart/2005/8/layout/hList6"/>
    <dgm:cxn modelId="{E9B57278-7168-4519-8A63-25EE4BC5CA76}" type="presParOf" srcId="{EE47B94F-A1DB-45B3-AE7B-BD81701334A5}" destId="{C528806A-7B82-4D1B-8845-19CF162BC4E6}" srcOrd="1" destOrd="0" presId="urn:microsoft.com/office/officeart/2005/8/layout/hList6"/>
    <dgm:cxn modelId="{EB6CFBB5-DAA1-4744-A591-AFF53E601811}" type="presParOf" srcId="{EE47B94F-A1DB-45B3-AE7B-BD81701334A5}" destId="{63BBC4C9-3BC4-4D7B-A6E9-BC3630F7E4A8}" srcOrd="2" destOrd="0" presId="urn:microsoft.com/office/officeart/2005/8/layout/hList6"/>
    <dgm:cxn modelId="{77BAD567-401B-406F-9D58-C441BE3F1901}" type="presParOf" srcId="{EE47B94F-A1DB-45B3-AE7B-BD81701334A5}" destId="{B84D8E39-6A5F-4348-98FA-F311C22386BA}" srcOrd="3" destOrd="0" presId="urn:microsoft.com/office/officeart/2005/8/layout/hList6"/>
    <dgm:cxn modelId="{7519EE0F-2A1D-4503-9677-ACE8180F6EC5}" type="presParOf" srcId="{EE47B94F-A1DB-45B3-AE7B-BD81701334A5}" destId="{BFD32AAF-0B6B-46E9-95D0-5B4841085A9D}" srcOrd="4" destOrd="0" presId="urn:microsoft.com/office/officeart/2005/8/layout/hList6"/>
    <dgm:cxn modelId="{82CA823C-AD65-4498-AB9F-2AE6332472F7}" type="presParOf" srcId="{EE47B94F-A1DB-45B3-AE7B-BD81701334A5}" destId="{DB5FE234-1B19-4FEE-8414-C7237BCF712D}" srcOrd="5" destOrd="0" presId="urn:microsoft.com/office/officeart/2005/8/layout/hList6"/>
    <dgm:cxn modelId="{3FF846E8-3BAD-4DE2-81C3-FD152EB7A7F7}" type="presParOf" srcId="{EE47B94F-A1DB-45B3-AE7B-BD81701334A5}" destId="{946AB57B-5B12-46A6-A5A5-AC48ABB56675}" srcOrd="6" destOrd="0" presId="urn:microsoft.com/office/officeart/2005/8/layout/hList6"/>
    <dgm:cxn modelId="{C3A62935-2649-4C0B-9D3D-77FE4BF4BB69}" type="presParOf" srcId="{EE47B94F-A1DB-45B3-AE7B-BD81701334A5}" destId="{DF928EF2-31F5-4D66-B59F-7A8216703383}" srcOrd="7" destOrd="0" presId="urn:microsoft.com/office/officeart/2005/8/layout/hList6"/>
    <dgm:cxn modelId="{97BCDD35-A225-4DB5-A93F-57D095EF2429}" type="presParOf" srcId="{EE47B94F-A1DB-45B3-AE7B-BD81701334A5}" destId="{880D4BFE-F357-4AC9-8A6E-B8800C9122BB}" srcOrd="8" destOrd="0" presId="urn:microsoft.com/office/officeart/2005/8/layout/hList6"/>
    <dgm:cxn modelId="{E52D8A2C-58C4-421C-AF86-182328C3BE2D}" type="presParOf" srcId="{EE47B94F-A1DB-45B3-AE7B-BD81701334A5}" destId="{EED43212-46A3-4FF0-83F7-25F1FB44D907}" srcOrd="9" destOrd="0" presId="urn:microsoft.com/office/officeart/2005/8/layout/hList6"/>
    <dgm:cxn modelId="{C699159B-0B7E-4D25-9D42-63BDAE0E8CAF}" type="presParOf" srcId="{EE47B94F-A1DB-45B3-AE7B-BD81701334A5}" destId="{968F3FC8-8C99-4F11-AD15-8D85AB0F4027}" srcOrd="10"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464CF-0EFF-4442-9448-48AEB85D39B4}">
      <dsp:nvSpPr>
        <dsp:cNvPr id="0" name=""/>
        <dsp:cNvSpPr/>
      </dsp:nvSpPr>
      <dsp:spPr>
        <a:xfrm>
          <a:off x="34075" y="301786"/>
          <a:ext cx="1551014" cy="2158960"/>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34290" rIns="11430" bIns="11430" numCol="1" spcCol="1270" anchor="t" anchorCtr="0">
          <a:noAutofit/>
        </a:bodyPr>
        <a:lstStyle/>
        <a:p>
          <a:pPr marL="57150" lvl="1" indent="-57150" algn="l" defTabSz="377825">
            <a:lnSpc>
              <a:spcPct val="90000"/>
            </a:lnSpc>
            <a:spcBef>
              <a:spcPct val="0"/>
            </a:spcBef>
            <a:spcAft>
              <a:spcPct val="15000"/>
            </a:spcAft>
            <a:buChar char="•"/>
          </a:pPr>
          <a:r>
            <a:rPr lang="ro-RO" sz="850" kern="1200" dirty="0">
              <a:latin typeface="Segoe UI" panose="020B0502040204020203" pitchFamily="34" charset="0"/>
              <a:cs typeface="Segoe UI" panose="020B0502040204020203" pitchFamily="34" charset="0"/>
            </a:rPr>
            <a:t>un proces sistematic de rezolvare a problemelor utilizat pentru a aborda și rezolva rapid problemele care afectează calitatea, productivitatea și eficiența. implică descrierea detaliată a problemei în discuție. Acest pas servește drept fundament pe care sunt construite acțiunile ulterioare. </a:t>
          </a:r>
        </a:p>
      </dsp:txBody>
      <dsp:txXfrm>
        <a:off x="70417" y="338128"/>
        <a:ext cx="1478330" cy="2122618"/>
      </dsp:txXfrm>
    </dsp:sp>
    <dsp:sp modelId="{F6C22AD0-E94C-42DE-A6D0-6E84B1F3D016}">
      <dsp:nvSpPr>
        <dsp:cNvPr id="0" name=""/>
        <dsp:cNvSpPr/>
      </dsp:nvSpPr>
      <dsp:spPr>
        <a:xfrm>
          <a:off x="30989" y="1951286"/>
          <a:ext cx="1551014" cy="49785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0" rIns="11430" bIns="0" numCol="1" spcCol="1270" anchor="ctr" anchorCtr="0">
          <a:noAutofit/>
        </a:bodyPr>
        <a:lstStyle/>
        <a:p>
          <a:pPr marL="0" lvl="0" indent="0" algn="l" defTabSz="377825">
            <a:lnSpc>
              <a:spcPct val="90000"/>
            </a:lnSpc>
            <a:spcBef>
              <a:spcPct val="0"/>
            </a:spcBef>
            <a:spcAft>
              <a:spcPct val="35000"/>
            </a:spcAft>
            <a:buNone/>
          </a:pPr>
          <a:r>
            <a:rPr lang="ro-RO" sz="850" kern="1200" dirty="0">
              <a:latin typeface="Segoe UI" panose="020B0502040204020203" pitchFamily="34" charset="0"/>
              <a:cs typeface="Segoe UI" panose="020B0502040204020203" pitchFamily="34" charset="0"/>
            </a:rPr>
            <a:t>Metodologia QRQC (Quick Response Quality Control) </a:t>
          </a:r>
        </a:p>
      </dsp:txBody>
      <dsp:txXfrm>
        <a:off x="30989" y="1951286"/>
        <a:ext cx="1092263" cy="497853"/>
      </dsp:txXfrm>
    </dsp:sp>
    <dsp:sp modelId="{F2A19956-1473-47CB-B75E-2E08C4A0C0CF}">
      <dsp:nvSpPr>
        <dsp:cNvPr id="0" name=""/>
        <dsp:cNvSpPr/>
      </dsp:nvSpPr>
      <dsp:spPr>
        <a:xfrm>
          <a:off x="1140513" y="2030365"/>
          <a:ext cx="542855" cy="542855"/>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86E367-928E-462D-97F3-85376ADB0F6C}">
      <dsp:nvSpPr>
        <dsp:cNvPr id="0" name=""/>
        <dsp:cNvSpPr/>
      </dsp:nvSpPr>
      <dsp:spPr>
        <a:xfrm>
          <a:off x="1847559" y="310672"/>
          <a:ext cx="1551014" cy="2123416"/>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34290" rIns="11430" bIns="11430" numCol="1" spcCol="1270" anchor="t" anchorCtr="0">
          <a:noAutofit/>
        </a:bodyPr>
        <a:lstStyle/>
        <a:p>
          <a:pPr marL="57150" lvl="1" indent="-57150" algn="l" defTabSz="377825">
            <a:lnSpc>
              <a:spcPct val="90000"/>
            </a:lnSpc>
            <a:spcBef>
              <a:spcPct val="0"/>
            </a:spcBef>
            <a:spcAft>
              <a:spcPct val="15000"/>
            </a:spcAft>
            <a:buChar char="•"/>
          </a:pPr>
          <a:r>
            <a:rPr lang="ro-RO" sz="850" kern="1200" dirty="0">
              <a:latin typeface="Segoe UI" panose="020B0502040204020203" pitchFamily="34" charset="0"/>
              <a:cs typeface="Segoe UI" panose="020B0502040204020203" pitchFamily="34" charset="0"/>
            </a:rPr>
            <a:t>Pasul inițial al descrierii problemei ajută la înțelegerea clară a ceea ce merge greșit. Asigură că toți cei implicați au o înțelegere comună a situației, evitând confuzia și neînțelegerile. </a:t>
          </a:r>
          <a:r>
            <a:rPr lang="en-US" sz="850" kern="1200" dirty="0" err="1">
              <a:latin typeface="Segoe UI" panose="020B0502040204020203" pitchFamily="34" charset="0"/>
              <a:cs typeface="Segoe UI" panose="020B0502040204020203" pitchFamily="34" charset="0"/>
            </a:rPr>
            <a:t>Această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claritate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este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esențială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pentru</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rezolvarea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eficientă</a:t>
          </a:r>
          <a:r>
            <a:rPr lang="en-US" sz="850" kern="1200" dirty="0">
              <a:latin typeface="Segoe UI" panose="020B0502040204020203" pitchFamily="34" charset="0"/>
              <a:cs typeface="Segoe UI" panose="020B0502040204020203" pitchFamily="34" charset="0"/>
            </a:rPr>
            <a:t> a </a:t>
          </a:r>
          <a:r>
            <a:rPr lang="en-US" sz="850" kern="1200" dirty="0" err="1">
              <a:latin typeface="Segoe UI" panose="020B0502040204020203" pitchFamily="34" charset="0"/>
              <a:cs typeface="Segoe UI" panose="020B0502040204020203" pitchFamily="34" charset="0"/>
            </a:rPr>
            <a:t>problemei</a:t>
          </a:r>
          <a:r>
            <a:rPr lang="en-US" sz="850" kern="1200" dirty="0">
              <a:latin typeface="Segoe UI" panose="020B0502040204020203" pitchFamily="34" charset="0"/>
              <a:cs typeface="Segoe UI" panose="020B0502040204020203" pitchFamily="34" charset="0"/>
            </a:rPr>
            <a:t>.</a:t>
          </a:r>
          <a:endParaRPr lang="ro-RO" sz="850" kern="1200" dirty="0">
            <a:latin typeface="Segoe UI" panose="020B0502040204020203" pitchFamily="34" charset="0"/>
            <a:cs typeface="Segoe UI" panose="020B0502040204020203" pitchFamily="34" charset="0"/>
          </a:endParaRPr>
        </a:p>
      </dsp:txBody>
      <dsp:txXfrm>
        <a:off x="1883901" y="347014"/>
        <a:ext cx="1478330" cy="2087074"/>
      </dsp:txXfrm>
    </dsp:sp>
    <dsp:sp modelId="{E707540E-CFEA-49DC-ACDE-8DC1D0587829}">
      <dsp:nvSpPr>
        <dsp:cNvPr id="0" name=""/>
        <dsp:cNvSpPr/>
      </dsp:nvSpPr>
      <dsp:spPr>
        <a:xfrm>
          <a:off x="1844472" y="1942399"/>
          <a:ext cx="1551014" cy="49785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0" rIns="11430" bIns="0" numCol="1" spcCol="1270" anchor="ctr" anchorCtr="0">
          <a:noAutofit/>
        </a:bodyPr>
        <a:lstStyle/>
        <a:p>
          <a:pPr marL="0" lvl="0" indent="0" algn="l" defTabSz="377825">
            <a:lnSpc>
              <a:spcPct val="90000"/>
            </a:lnSpc>
            <a:spcBef>
              <a:spcPct val="0"/>
            </a:spcBef>
            <a:spcAft>
              <a:spcPct val="35000"/>
            </a:spcAft>
            <a:buNone/>
          </a:pPr>
          <a:r>
            <a:rPr lang="ro-RO" sz="850" kern="1200" dirty="0">
              <a:latin typeface="Segoe UI" panose="020B0502040204020203" pitchFamily="34" charset="0"/>
              <a:cs typeface="Segoe UI" panose="020B0502040204020203" pitchFamily="34" charset="0"/>
            </a:rPr>
            <a:t>Clarifică Problema</a:t>
          </a:r>
        </a:p>
      </dsp:txBody>
      <dsp:txXfrm>
        <a:off x="1844472" y="1942399"/>
        <a:ext cx="1092263" cy="497853"/>
      </dsp:txXfrm>
    </dsp:sp>
    <dsp:sp modelId="{EFBE4CA7-A2D1-42A3-B8C9-C507D6D637C3}">
      <dsp:nvSpPr>
        <dsp:cNvPr id="0" name=""/>
        <dsp:cNvSpPr/>
      </dsp:nvSpPr>
      <dsp:spPr>
        <a:xfrm>
          <a:off x="2953996" y="2021479"/>
          <a:ext cx="542855" cy="542855"/>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064114-6592-48EE-855A-B73347E497DE}">
      <dsp:nvSpPr>
        <dsp:cNvPr id="0" name=""/>
        <dsp:cNvSpPr/>
      </dsp:nvSpPr>
      <dsp:spPr>
        <a:xfrm>
          <a:off x="3661042" y="312183"/>
          <a:ext cx="1551014" cy="2117372"/>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34290" rIns="11430" bIns="11430" numCol="1" spcCol="1270" anchor="t" anchorCtr="0">
          <a:noAutofit/>
        </a:bodyPr>
        <a:lstStyle/>
        <a:p>
          <a:pPr marL="57150" lvl="1" indent="-57150" algn="l" defTabSz="377825">
            <a:lnSpc>
              <a:spcPct val="90000"/>
            </a:lnSpc>
            <a:spcBef>
              <a:spcPct val="0"/>
            </a:spcBef>
            <a:spcAft>
              <a:spcPct val="15000"/>
            </a:spcAft>
            <a:buChar char="•"/>
          </a:pPr>
          <a:r>
            <a:rPr lang="en-US" sz="850" kern="1200" dirty="0" err="1">
              <a:latin typeface="Segoe UI" panose="020B0502040204020203" pitchFamily="34" charset="0"/>
              <a:cs typeface="Segoe UI" panose="020B0502040204020203" pitchFamily="34" charset="0"/>
            </a:rPr>
            <a:t>Prin</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descrierea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problemei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echipele</a:t>
          </a:r>
          <a:r>
            <a:rPr lang="en-US" sz="850" kern="1200" dirty="0">
              <a:latin typeface="Segoe UI" panose="020B0502040204020203" pitchFamily="34" charset="0"/>
              <a:cs typeface="Segoe UI" panose="020B0502040204020203" pitchFamily="34" charset="0"/>
            </a:rPr>
            <a:t> pot </a:t>
          </a:r>
          <a:r>
            <a:rPr lang="en-US" sz="850" kern="1200" dirty="0" err="1">
              <a:latin typeface="Segoe UI" panose="020B0502040204020203" pitchFamily="34" charset="0"/>
              <a:cs typeface="Segoe UI" panose="020B0502040204020203" pitchFamily="34" charset="0"/>
            </a:rPr>
            <a:t>delimita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domeniul</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în</a:t>
          </a:r>
          <a:r>
            <a:rPr lang="en-US" sz="850" kern="1200" dirty="0">
              <a:latin typeface="Segoe UI" panose="020B0502040204020203" pitchFamily="34" charset="0"/>
              <a:cs typeface="Segoe UI" panose="020B0502040204020203" pitchFamily="34" charset="0"/>
            </a:rPr>
            <a:t> care </a:t>
          </a:r>
          <a:r>
            <a:rPr lang="en-US" sz="850" kern="1200" dirty="0" err="1">
              <a:latin typeface="Segoe UI" panose="020B0502040204020203" pitchFamily="34" charset="0"/>
              <a:cs typeface="Segoe UI" panose="020B0502040204020203" pitchFamily="34" charset="0"/>
            </a:rPr>
            <a:t>vor</a:t>
          </a:r>
          <a:r>
            <a:rPr lang="en-US" sz="850" kern="1200" dirty="0">
              <a:latin typeface="Segoe UI" panose="020B0502040204020203" pitchFamily="34" charset="0"/>
              <a:cs typeface="Segoe UI" panose="020B0502040204020203" pitchFamily="34" charset="0"/>
            </a:rPr>
            <a:t> opera. Ele pot </a:t>
          </a:r>
          <a:r>
            <a:rPr lang="en-US" sz="850" kern="1200" dirty="0" err="1">
              <a:latin typeface="Segoe UI" panose="020B0502040204020203" pitchFamily="34" charset="0"/>
              <a:cs typeface="Segoe UI" panose="020B0502040204020203" pitchFamily="34" charset="0"/>
            </a:rPr>
            <a:t>identifica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aspectul</a:t>
          </a:r>
          <a:r>
            <a:rPr lang="en-US" sz="850" kern="1200" dirty="0">
              <a:latin typeface="Segoe UI" panose="020B0502040204020203" pitchFamily="34" charset="0"/>
              <a:cs typeface="Segoe UI" panose="020B0502040204020203" pitchFamily="34" charset="0"/>
            </a:rPr>
            <a:t> specific al </a:t>
          </a:r>
          <a:r>
            <a:rPr lang="en-US" sz="850" kern="1200" dirty="0" err="1">
              <a:latin typeface="Segoe UI" panose="020B0502040204020203" pitchFamily="34" charset="0"/>
              <a:cs typeface="Segoe UI" panose="020B0502040204020203" pitchFamily="34" charset="0"/>
            </a:rPr>
            <a:t>procesului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sau</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produsului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afectat</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și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își</a:t>
          </a:r>
          <a:r>
            <a:rPr lang="en-US" sz="850" kern="1200" dirty="0">
              <a:latin typeface="Segoe UI" panose="020B0502040204020203" pitchFamily="34" charset="0"/>
              <a:cs typeface="Segoe UI" panose="020B0502040204020203" pitchFamily="34" charset="0"/>
            </a:rPr>
            <a:t> pot </a:t>
          </a:r>
          <a:r>
            <a:rPr lang="en-US" sz="850" kern="1200" dirty="0" err="1">
              <a:latin typeface="Segoe UI" panose="020B0502040204020203" pitchFamily="34" charset="0"/>
              <a:cs typeface="Segoe UI" panose="020B0502040204020203" pitchFamily="34" charset="0"/>
            </a:rPr>
            <a:t>concentra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eforturile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în</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consecință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Acest</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lucru</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previne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risipa</a:t>
          </a:r>
          <a:r>
            <a:rPr lang="en-US" sz="850" kern="1200" dirty="0">
              <a:latin typeface="Segoe UI" panose="020B0502040204020203" pitchFamily="34" charset="0"/>
              <a:cs typeface="Segoe UI" panose="020B0502040204020203" pitchFamily="34" charset="0"/>
            </a:rPr>
            <a:t> de </a:t>
          </a:r>
          <a:r>
            <a:rPr lang="en-US" sz="850" kern="1200" dirty="0" err="1">
              <a:latin typeface="Segoe UI" panose="020B0502040204020203" pitchFamily="34" charset="0"/>
              <a:cs typeface="Segoe UI" panose="020B0502040204020203" pitchFamily="34" charset="0"/>
            </a:rPr>
            <a:t>timp</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și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resurse</a:t>
          </a:r>
          <a:r>
            <a:rPr lang="en-US" sz="850" kern="1200" dirty="0">
              <a:latin typeface="Segoe UI" panose="020B0502040204020203" pitchFamily="34" charset="0"/>
              <a:cs typeface="Segoe UI" panose="020B0502040204020203" pitchFamily="34" charset="0"/>
            </a:rPr>
            <a:t> pe </a:t>
          </a:r>
          <a:r>
            <a:rPr lang="en-US" sz="850" kern="1200" dirty="0" err="1">
              <a:latin typeface="Segoe UI" panose="020B0502040204020203" pitchFamily="34" charset="0"/>
              <a:cs typeface="Segoe UI" panose="020B0502040204020203" pitchFamily="34" charset="0"/>
            </a:rPr>
            <a:t>probleme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irelevante</a:t>
          </a:r>
          <a:r>
            <a:rPr lang="en-US" sz="850" kern="1200" dirty="0">
              <a:latin typeface="Segoe UI" panose="020B0502040204020203" pitchFamily="34" charset="0"/>
              <a:cs typeface="Segoe UI" panose="020B0502040204020203" pitchFamily="34" charset="0"/>
            </a:rPr>
            <a:t>.</a:t>
          </a:r>
          <a:endParaRPr lang="ro-RO" sz="850" kern="1200" dirty="0">
            <a:latin typeface="Segoe UI" panose="020B0502040204020203" pitchFamily="34" charset="0"/>
            <a:cs typeface="Segoe UI" panose="020B0502040204020203" pitchFamily="34" charset="0"/>
          </a:endParaRPr>
        </a:p>
      </dsp:txBody>
      <dsp:txXfrm>
        <a:off x="3697384" y="348525"/>
        <a:ext cx="1478330" cy="2081030"/>
      </dsp:txXfrm>
    </dsp:sp>
    <dsp:sp modelId="{A7A2B080-7B6B-434D-AFF8-7B8D2820F849}">
      <dsp:nvSpPr>
        <dsp:cNvPr id="0" name=""/>
        <dsp:cNvSpPr/>
      </dsp:nvSpPr>
      <dsp:spPr>
        <a:xfrm>
          <a:off x="3657956" y="1940888"/>
          <a:ext cx="1551014" cy="49785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0" rIns="11430" bIns="0" numCol="1" spcCol="1270" anchor="ctr" anchorCtr="0">
          <a:noAutofit/>
        </a:bodyPr>
        <a:lstStyle/>
        <a:p>
          <a:pPr marL="0" lvl="0" indent="0" algn="l" defTabSz="377825">
            <a:lnSpc>
              <a:spcPct val="90000"/>
            </a:lnSpc>
            <a:spcBef>
              <a:spcPct val="0"/>
            </a:spcBef>
            <a:spcAft>
              <a:spcPct val="35000"/>
            </a:spcAft>
            <a:buNone/>
          </a:pPr>
          <a:r>
            <a:rPr lang="en-US" sz="850" kern="1200" dirty="0" err="1">
              <a:latin typeface="Segoe UI" panose="020B0502040204020203" pitchFamily="34" charset="0"/>
              <a:cs typeface="Segoe UI" panose="020B0502040204020203" pitchFamily="34" charset="0"/>
            </a:rPr>
            <a:t>Definește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Scopul</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și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Limitele</a:t>
          </a:r>
          <a:endParaRPr lang="ro-RO" sz="850" kern="1200" dirty="0">
            <a:latin typeface="Segoe UI" panose="020B0502040204020203" pitchFamily="34" charset="0"/>
            <a:cs typeface="Segoe UI" panose="020B0502040204020203" pitchFamily="34" charset="0"/>
          </a:endParaRPr>
        </a:p>
      </dsp:txBody>
      <dsp:txXfrm>
        <a:off x="3657956" y="1940888"/>
        <a:ext cx="1092263" cy="497853"/>
      </dsp:txXfrm>
    </dsp:sp>
    <dsp:sp modelId="{C36A9548-9AFC-4249-A5A7-018F6765BC6F}">
      <dsp:nvSpPr>
        <dsp:cNvPr id="0" name=""/>
        <dsp:cNvSpPr/>
      </dsp:nvSpPr>
      <dsp:spPr>
        <a:xfrm>
          <a:off x="4767480" y="2019968"/>
          <a:ext cx="542855" cy="542855"/>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8127AA-D5CB-41DB-8394-69A9F21CA151}">
      <dsp:nvSpPr>
        <dsp:cNvPr id="0" name=""/>
        <dsp:cNvSpPr/>
      </dsp:nvSpPr>
      <dsp:spPr>
        <a:xfrm>
          <a:off x="5444824" y="297346"/>
          <a:ext cx="1551014" cy="2141199"/>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34290" rIns="11430" bIns="11430" numCol="1" spcCol="1270" anchor="t" anchorCtr="0">
          <a:noAutofit/>
        </a:bodyPr>
        <a:lstStyle/>
        <a:p>
          <a:pPr marL="57150" lvl="1" indent="-57150" algn="l" defTabSz="377825">
            <a:lnSpc>
              <a:spcPct val="90000"/>
            </a:lnSpc>
            <a:spcBef>
              <a:spcPct val="0"/>
            </a:spcBef>
            <a:spcAft>
              <a:spcPct val="15000"/>
            </a:spcAft>
            <a:buChar char="•"/>
          </a:pPr>
          <a:r>
            <a:rPr lang="en-US" sz="850" kern="1200" dirty="0">
              <a:latin typeface="Segoe UI" panose="020B0502040204020203" pitchFamily="34" charset="0"/>
              <a:cs typeface="Segoe UI" panose="020B0502040204020203" pitchFamily="34" charset="0"/>
            </a:rPr>
            <a:t>O </a:t>
          </a:r>
          <a:r>
            <a:rPr lang="en-US" sz="850" kern="1200" dirty="0" err="1">
              <a:latin typeface="Segoe UI" panose="020B0502040204020203" pitchFamily="34" charset="0"/>
              <a:cs typeface="Segoe UI" panose="020B0502040204020203" pitchFamily="34" charset="0"/>
            </a:rPr>
            <a:t>descriere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detaliată</a:t>
          </a:r>
          <a:r>
            <a:rPr lang="en-US" sz="850" kern="1200" dirty="0">
              <a:latin typeface="Segoe UI" panose="020B0502040204020203" pitchFamily="34" charset="0"/>
              <a:cs typeface="Segoe UI" panose="020B0502040204020203" pitchFamily="34" charset="0"/>
            </a:rPr>
            <a:t> a </a:t>
          </a:r>
          <a:r>
            <a:rPr lang="en-US" sz="850" kern="1200" dirty="0" err="1">
              <a:latin typeface="Segoe UI" panose="020B0502040204020203" pitchFamily="34" charset="0"/>
              <a:cs typeface="Segoe UI" panose="020B0502040204020203" pitchFamily="34" charset="0"/>
            </a:rPr>
            <a:t>problemei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pune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bazele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identificării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cauzelor</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principale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Fără</a:t>
          </a:r>
          <a:r>
            <a:rPr lang="en-US" sz="850" kern="1200" dirty="0">
              <a:latin typeface="Segoe UI" panose="020B0502040204020203" pitchFamily="34" charset="0"/>
              <a:cs typeface="Segoe UI" panose="020B0502040204020203" pitchFamily="34" charset="0"/>
            </a:rPr>
            <a:t> o </a:t>
          </a:r>
          <a:r>
            <a:rPr lang="en-US" sz="850" kern="1200" dirty="0" err="1">
              <a:latin typeface="Segoe UI" panose="020B0502040204020203" pitchFamily="34" charset="0"/>
              <a:cs typeface="Segoe UI" panose="020B0502040204020203" pitchFamily="34" charset="0"/>
            </a:rPr>
            <a:t>înțelegere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clară</a:t>
          </a:r>
          <a:r>
            <a:rPr lang="en-US" sz="850" kern="1200" dirty="0">
              <a:latin typeface="Segoe UI" panose="020B0502040204020203" pitchFamily="34" charset="0"/>
              <a:cs typeface="Segoe UI" panose="020B0502040204020203" pitchFamily="34" charset="0"/>
            </a:rPr>
            <a:t> a </a:t>
          </a:r>
          <a:r>
            <a:rPr lang="en-US" sz="850" kern="1200" dirty="0" err="1">
              <a:latin typeface="Segoe UI" panose="020B0502040204020203" pitchFamily="34" charset="0"/>
              <a:cs typeface="Segoe UI" panose="020B0502040204020203" pitchFamily="34" charset="0"/>
            </a:rPr>
            <a:t>ceea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ce</a:t>
          </a:r>
          <a:r>
            <a:rPr lang="en-US" sz="850" kern="1200" dirty="0">
              <a:latin typeface="Segoe UI" panose="020B0502040204020203" pitchFamily="34" charset="0"/>
              <a:cs typeface="Segoe UI" panose="020B0502040204020203" pitchFamily="34" charset="0"/>
            </a:rPr>
            <a:t> merge </a:t>
          </a:r>
          <a:r>
            <a:rPr lang="en-US" sz="850" kern="1200" dirty="0" err="1">
              <a:latin typeface="Segoe UI" panose="020B0502040204020203" pitchFamily="34" charset="0"/>
              <a:cs typeface="Segoe UI" panose="020B0502040204020203" pitchFamily="34" charset="0"/>
            </a:rPr>
            <a:t>greșit</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devine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dificil</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să</a:t>
          </a:r>
          <a:r>
            <a:rPr lang="en-US" sz="850" kern="1200" dirty="0">
              <a:latin typeface="Segoe UI" panose="020B0502040204020203" pitchFamily="34" charset="0"/>
              <a:cs typeface="Segoe UI" panose="020B0502040204020203" pitchFamily="34" charset="0"/>
            </a:rPr>
            <a:t> se </a:t>
          </a:r>
          <a:r>
            <a:rPr lang="en-US" sz="850" kern="1200" dirty="0" err="1">
              <a:latin typeface="Segoe UI" panose="020B0502040204020203" pitchFamily="34" charset="0"/>
              <a:cs typeface="Segoe UI" panose="020B0502040204020203" pitchFamily="34" charset="0"/>
            </a:rPr>
            <a:t>identifice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factorii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subiacenți</a:t>
          </a:r>
          <a:r>
            <a:rPr lang="en-US" sz="850" kern="1200" dirty="0">
              <a:latin typeface="Segoe UI" panose="020B0502040204020203" pitchFamily="34" charset="0"/>
              <a:cs typeface="Segoe UI" panose="020B0502040204020203" pitchFamily="34" charset="0"/>
            </a:rPr>
            <a:t> care </a:t>
          </a:r>
          <a:r>
            <a:rPr lang="en-US" sz="850" kern="1200" dirty="0" err="1">
              <a:latin typeface="Segoe UI" panose="020B0502040204020203" pitchFamily="34" charset="0"/>
              <a:cs typeface="Segoe UI" panose="020B0502040204020203" pitchFamily="34" charset="0"/>
            </a:rPr>
            <a:t>contribuie</a:t>
          </a:r>
          <a:r>
            <a:rPr lang="en-US" sz="850" kern="1200" dirty="0">
              <a:latin typeface="Segoe UI" panose="020B0502040204020203" pitchFamily="34" charset="0"/>
              <a:cs typeface="Segoe UI" panose="020B0502040204020203" pitchFamily="34" charset="0"/>
            </a:rPr>
            <a:t> la </a:t>
          </a:r>
          <a:r>
            <a:rPr lang="en-US" sz="850" kern="1200" dirty="0" err="1">
              <a:latin typeface="Segoe UI" panose="020B0502040204020203" pitchFamily="34" charset="0"/>
              <a:cs typeface="Segoe UI" panose="020B0502040204020203" pitchFamily="34" charset="0"/>
            </a:rPr>
            <a:t>problema</a:t>
          </a:r>
          <a:r>
            <a:rPr lang="en-US" sz="850" kern="1200" dirty="0">
              <a:latin typeface="Segoe UI" panose="020B0502040204020203" pitchFamily="34" charset="0"/>
              <a:cs typeface="Segoe UI" panose="020B0502040204020203" pitchFamily="34" charset="0"/>
            </a:rPr>
            <a:t>. Pasul 1 </a:t>
          </a:r>
          <a:r>
            <a:rPr lang="en-US" sz="850" kern="1200" dirty="0" err="1">
              <a:latin typeface="Segoe UI" panose="020B0502040204020203" pitchFamily="34" charset="0"/>
              <a:cs typeface="Segoe UI" panose="020B0502040204020203" pitchFamily="34" charset="0"/>
            </a:rPr>
            <a:t>oferă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contextul</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necesar</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pentru</a:t>
          </a:r>
          <a:r>
            <a:rPr lang="en-US" sz="850" kern="1200" dirty="0">
              <a:latin typeface="Segoe UI" panose="020B0502040204020203" pitchFamily="34" charset="0"/>
              <a:cs typeface="Segoe UI" panose="020B0502040204020203" pitchFamily="34" charset="0"/>
            </a:rPr>
            <a:t> o </a:t>
          </a:r>
          <a:r>
            <a:rPr lang="en-US" sz="850" kern="1200" dirty="0" err="1">
              <a:latin typeface="Segoe UI" panose="020B0502040204020203" pitchFamily="34" charset="0"/>
              <a:cs typeface="Segoe UI" panose="020B0502040204020203" pitchFamily="34" charset="0"/>
            </a:rPr>
            <a:t>analiză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mai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profundă</a:t>
          </a:r>
          <a:r>
            <a:rPr lang="en-US" sz="850" kern="1200" dirty="0">
              <a:latin typeface="Segoe UI" panose="020B0502040204020203" pitchFamily="34" charset="0"/>
              <a:cs typeface="Segoe UI" panose="020B0502040204020203" pitchFamily="34" charset="0"/>
            </a:rPr>
            <a:t>.</a:t>
          </a:r>
          <a:endParaRPr lang="ro-RO" sz="850" kern="1200" dirty="0">
            <a:latin typeface="Segoe UI" panose="020B0502040204020203" pitchFamily="34" charset="0"/>
            <a:cs typeface="Segoe UI" panose="020B0502040204020203" pitchFamily="34" charset="0"/>
          </a:endParaRPr>
        </a:p>
      </dsp:txBody>
      <dsp:txXfrm>
        <a:off x="5481166" y="333688"/>
        <a:ext cx="1478330" cy="2104857"/>
      </dsp:txXfrm>
    </dsp:sp>
    <dsp:sp modelId="{35777D2D-8CA9-4D37-8987-41C715BBB1AB}">
      <dsp:nvSpPr>
        <dsp:cNvPr id="0" name=""/>
        <dsp:cNvSpPr/>
      </dsp:nvSpPr>
      <dsp:spPr>
        <a:xfrm>
          <a:off x="5444824" y="1946845"/>
          <a:ext cx="1551014" cy="49785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0" rIns="11430" bIns="0" numCol="1" spcCol="1270" anchor="ctr" anchorCtr="0">
          <a:noAutofit/>
        </a:bodyPr>
        <a:lstStyle/>
        <a:p>
          <a:pPr marL="0" lvl="0" indent="0" algn="l" defTabSz="377825">
            <a:lnSpc>
              <a:spcPct val="90000"/>
            </a:lnSpc>
            <a:spcBef>
              <a:spcPct val="0"/>
            </a:spcBef>
            <a:spcAft>
              <a:spcPct val="35000"/>
            </a:spcAft>
            <a:buNone/>
          </a:pPr>
          <a:r>
            <a:rPr lang="en-US" sz="850" kern="1200" dirty="0" err="1">
              <a:latin typeface="Segoe UI" panose="020B0502040204020203" pitchFamily="34" charset="0"/>
              <a:cs typeface="Segoe UI" panose="020B0502040204020203" pitchFamily="34" charset="0"/>
            </a:rPr>
            <a:t>Identifică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Cauzele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Principale</a:t>
          </a:r>
          <a:endParaRPr lang="ro-RO" sz="850" kern="1200" dirty="0">
            <a:latin typeface="Segoe UI" panose="020B0502040204020203" pitchFamily="34" charset="0"/>
            <a:cs typeface="Segoe UI" panose="020B0502040204020203" pitchFamily="34" charset="0"/>
          </a:endParaRPr>
        </a:p>
      </dsp:txBody>
      <dsp:txXfrm>
        <a:off x="5444824" y="1946845"/>
        <a:ext cx="1092263" cy="497853"/>
      </dsp:txXfrm>
    </dsp:sp>
    <dsp:sp modelId="{7E8F8A0B-56DC-40D3-9FB1-1970BC9A3AAC}">
      <dsp:nvSpPr>
        <dsp:cNvPr id="0" name=""/>
        <dsp:cNvSpPr/>
      </dsp:nvSpPr>
      <dsp:spPr>
        <a:xfrm>
          <a:off x="6580964" y="2025925"/>
          <a:ext cx="542855" cy="542855"/>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014C104-360A-4CE0-A9DC-40B8C04CF32E}">
      <dsp:nvSpPr>
        <dsp:cNvPr id="0" name=""/>
        <dsp:cNvSpPr/>
      </dsp:nvSpPr>
      <dsp:spPr>
        <a:xfrm>
          <a:off x="48488" y="2860124"/>
          <a:ext cx="1513061" cy="2367213"/>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34290" rIns="11430" bIns="11430" numCol="1" spcCol="1270" anchor="t" anchorCtr="0">
          <a:noAutofit/>
        </a:bodyPr>
        <a:lstStyle/>
        <a:p>
          <a:pPr marL="57150" lvl="1" indent="-57150" algn="l" defTabSz="377825">
            <a:lnSpc>
              <a:spcPct val="90000"/>
            </a:lnSpc>
            <a:spcBef>
              <a:spcPct val="0"/>
            </a:spcBef>
            <a:spcAft>
              <a:spcPct val="15000"/>
            </a:spcAft>
            <a:buChar char="•"/>
          </a:pPr>
          <a:r>
            <a:rPr lang="en-US" sz="850" kern="1200" dirty="0" err="1">
              <a:latin typeface="Segoe UI" panose="020B0502040204020203" pitchFamily="34" charset="0"/>
              <a:cs typeface="Segoe UI" panose="020B0502040204020203" pitchFamily="34" charset="0"/>
            </a:rPr>
            <a:t>Pentru</a:t>
          </a:r>
          <a:r>
            <a:rPr lang="en-US" sz="850" kern="1200" dirty="0">
              <a:latin typeface="Segoe UI" panose="020B0502040204020203" pitchFamily="34" charset="0"/>
              <a:cs typeface="Segoe UI" panose="020B0502040204020203" pitchFamily="34" charset="0"/>
            </a:rPr>
            <a:t> a </a:t>
          </a:r>
          <a:r>
            <a:rPr lang="en-US" sz="850" kern="1200" dirty="0" err="1">
              <a:latin typeface="Segoe UI" panose="020B0502040204020203" pitchFamily="34" charset="0"/>
              <a:cs typeface="Segoe UI" panose="020B0502040204020203" pitchFamily="34" charset="0"/>
            </a:rPr>
            <a:t>aborda</a:t>
          </a:r>
          <a:r>
            <a:rPr lang="en-US" sz="850" kern="1200" dirty="0">
              <a:latin typeface="Segoe UI" panose="020B0502040204020203" pitchFamily="34" charset="0"/>
              <a:cs typeface="Segoe UI" panose="020B0502040204020203" pitchFamily="34" charset="0"/>
            </a:rPr>
            <a:t> o </a:t>
          </a:r>
          <a:r>
            <a:rPr lang="en-US" sz="850" kern="1200" dirty="0" err="1">
              <a:latin typeface="Segoe UI" panose="020B0502040204020203" pitchFamily="34" charset="0"/>
              <a:cs typeface="Segoe UI" panose="020B0502040204020203" pitchFamily="34" charset="0"/>
            </a:rPr>
            <a:t>problemă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în</a:t>
          </a:r>
          <a:r>
            <a:rPr lang="en-US" sz="850" kern="1200" dirty="0">
              <a:latin typeface="Segoe UI" panose="020B0502040204020203" pitchFamily="34" charset="0"/>
              <a:cs typeface="Segoe UI" panose="020B0502040204020203" pitchFamily="34" charset="0"/>
            </a:rPr>
            <a:t> mod </a:t>
          </a:r>
          <a:r>
            <a:rPr lang="en-US" sz="850" kern="1200" dirty="0" err="1">
              <a:latin typeface="Segoe UI" panose="020B0502040204020203" pitchFamily="34" charset="0"/>
              <a:cs typeface="Segoe UI" panose="020B0502040204020203" pitchFamily="34" charset="0"/>
            </a:rPr>
            <a:t>eficient</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este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esențial</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să</a:t>
          </a:r>
          <a:r>
            <a:rPr lang="en-US" sz="850" kern="1200" dirty="0">
              <a:latin typeface="Segoe UI" panose="020B0502040204020203" pitchFamily="34" charset="0"/>
              <a:cs typeface="Segoe UI" panose="020B0502040204020203" pitchFamily="34" charset="0"/>
            </a:rPr>
            <a:t> se </a:t>
          </a:r>
          <a:r>
            <a:rPr lang="en-US" sz="850" kern="1200" dirty="0" err="1">
              <a:latin typeface="Segoe UI" panose="020B0502040204020203" pitchFamily="34" charset="0"/>
              <a:cs typeface="Segoe UI" panose="020B0502040204020203" pitchFamily="34" charset="0"/>
            </a:rPr>
            <a:t>adune</a:t>
          </a:r>
          <a:r>
            <a:rPr lang="en-US" sz="850" kern="1200" dirty="0">
              <a:latin typeface="Segoe UI" panose="020B0502040204020203" pitchFamily="34" charset="0"/>
              <a:cs typeface="Segoe UI" panose="020B0502040204020203" pitchFamily="34" charset="0"/>
            </a:rPr>
            <a:t> date </a:t>
          </a:r>
          <a:r>
            <a:rPr lang="en-US" sz="850" kern="1200" dirty="0" err="1">
              <a:latin typeface="Segoe UI" panose="020B0502040204020203" pitchFamily="34" charset="0"/>
              <a:cs typeface="Segoe UI" panose="020B0502040204020203" pitchFamily="34" charset="0"/>
            </a:rPr>
            <a:t>și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informații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relevante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Descrierea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problemei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ajută</a:t>
          </a:r>
          <a:r>
            <a:rPr lang="en-US" sz="850" kern="1200" dirty="0">
              <a:latin typeface="Segoe UI" panose="020B0502040204020203" pitchFamily="34" charset="0"/>
              <a:cs typeface="Segoe UI" panose="020B0502040204020203" pitchFamily="34" charset="0"/>
            </a:rPr>
            <a:t> la </a:t>
          </a:r>
          <a:r>
            <a:rPr lang="en-US" sz="850" kern="1200" dirty="0" err="1">
              <a:latin typeface="Segoe UI" panose="020B0502040204020203" pitchFamily="34" charset="0"/>
              <a:cs typeface="Segoe UI" panose="020B0502040204020203" pitchFamily="34" charset="0"/>
            </a:rPr>
            <a:t>determinarea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datelor</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necesare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pentru</a:t>
          </a:r>
          <a:r>
            <a:rPr lang="en-US" sz="850" kern="1200" dirty="0">
              <a:latin typeface="Segoe UI" panose="020B0502040204020203" pitchFamily="34" charset="0"/>
              <a:cs typeface="Segoe UI" panose="020B0502040204020203" pitchFamily="34" charset="0"/>
            </a:rPr>
            <a:t> a </a:t>
          </a:r>
          <a:r>
            <a:rPr lang="en-US" sz="850" kern="1200" dirty="0" err="1">
              <a:latin typeface="Segoe UI" panose="020B0502040204020203" pitchFamily="34" charset="0"/>
              <a:cs typeface="Segoe UI" panose="020B0502040204020203" pitchFamily="34" charset="0"/>
            </a:rPr>
            <a:t>analiza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situația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în</a:t>
          </a:r>
          <a:r>
            <a:rPr lang="en-US" sz="850" kern="1200" dirty="0">
              <a:latin typeface="Segoe UI" panose="020B0502040204020203" pitchFamily="34" charset="0"/>
              <a:cs typeface="Segoe UI" panose="020B0502040204020203" pitchFamily="34" charset="0"/>
            </a:rPr>
            <a:t> mod </a:t>
          </a:r>
          <a:r>
            <a:rPr lang="en-US" sz="850" kern="1200" dirty="0" err="1">
              <a:latin typeface="Segoe UI" panose="020B0502040204020203" pitchFamily="34" charset="0"/>
              <a:cs typeface="Segoe UI" panose="020B0502040204020203" pitchFamily="34" charset="0"/>
            </a:rPr>
            <a:t>comprehensiv</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ghidează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echipele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în</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colectarea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informațiilor</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corecte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pentru</a:t>
          </a:r>
          <a:r>
            <a:rPr lang="en-US" sz="850" kern="1200" dirty="0">
              <a:latin typeface="Segoe UI" panose="020B0502040204020203" pitchFamily="34" charset="0"/>
              <a:cs typeface="Segoe UI" panose="020B0502040204020203" pitchFamily="34" charset="0"/>
            </a:rPr>
            <a:t> a </a:t>
          </a:r>
          <a:r>
            <a:rPr lang="en-US" sz="850" kern="1200" dirty="0" err="1">
              <a:latin typeface="Segoe UI" panose="020B0502040204020203" pitchFamily="34" charset="0"/>
              <a:cs typeface="Segoe UI" panose="020B0502040204020203" pitchFamily="34" charset="0"/>
            </a:rPr>
            <a:t>susține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investigația</a:t>
          </a:r>
          <a:r>
            <a:rPr lang="en-US" sz="850" kern="1200" dirty="0">
              <a:latin typeface="Segoe UI" panose="020B0502040204020203" pitchFamily="34" charset="0"/>
              <a:cs typeface="Segoe UI" panose="020B0502040204020203" pitchFamily="34" charset="0"/>
            </a:rPr>
            <a:t> lor.</a:t>
          </a:r>
          <a:endParaRPr lang="ro-RO" sz="850" kern="1200" dirty="0">
            <a:latin typeface="Segoe UI" panose="020B0502040204020203" pitchFamily="34" charset="0"/>
            <a:cs typeface="Segoe UI" panose="020B0502040204020203" pitchFamily="34" charset="0"/>
          </a:endParaRPr>
        </a:p>
      </dsp:txBody>
      <dsp:txXfrm>
        <a:off x="83941" y="2895577"/>
        <a:ext cx="1442155" cy="2331760"/>
      </dsp:txXfrm>
    </dsp:sp>
    <dsp:sp modelId="{250651C0-B3E6-4E14-984D-14F9CE6A5C9C}">
      <dsp:nvSpPr>
        <dsp:cNvPr id="0" name=""/>
        <dsp:cNvSpPr/>
      </dsp:nvSpPr>
      <dsp:spPr>
        <a:xfrm>
          <a:off x="41702" y="4738025"/>
          <a:ext cx="1520459" cy="49785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0" rIns="11430" bIns="0" numCol="1" spcCol="1270" anchor="ctr" anchorCtr="0">
          <a:noAutofit/>
        </a:bodyPr>
        <a:lstStyle/>
        <a:p>
          <a:pPr marL="0" lvl="0" indent="0" algn="l" defTabSz="377825">
            <a:lnSpc>
              <a:spcPct val="90000"/>
            </a:lnSpc>
            <a:spcBef>
              <a:spcPct val="0"/>
            </a:spcBef>
            <a:spcAft>
              <a:spcPct val="35000"/>
            </a:spcAft>
            <a:buNone/>
          </a:pPr>
          <a:r>
            <a:rPr lang="en-US" sz="850" kern="1200" dirty="0" err="1">
              <a:latin typeface="Segoe UI" panose="020B0502040204020203" pitchFamily="34" charset="0"/>
              <a:cs typeface="Segoe UI" panose="020B0502040204020203" pitchFamily="34" charset="0"/>
            </a:rPr>
            <a:t>Facilitează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Colectarea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Datelor</a:t>
          </a:r>
          <a:r>
            <a:rPr lang="en-US" sz="850" kern="1200" dirty="0">
              <a:latin typeface="Segoe UI" panose="020B0502040204020203" pitchFamily="34" charset="0"/>
              <a:cs typeface="Segoe UI" panose="020B0502040204020203" pitchFamily="34" charset="0"/>
            </a:rPr>
            <a:t> </a:t>
          </a:r>
          <a:endParaRPr lang="ro-RO" sz="850" kern="1200" dirty="0">
            <a:latin typeface="Segoe UI" panose="020B0502040204020203" pitchFamily="34" charset="0"/>
            <a:cs typeface="Segoe UI" panose="020B0502040204020203" pitchFamily="34" charset="0"/>
          </a:endParaRPr>
        </a:p>
      </dsp:txBody>
      <dsp:txXfrm>
        <a:off x="41702" y="4738025"/>
        <a:ext cx="1070746" cy="497853"/>
      </dsp:txXfrm>
    </dsp:sp>
    <dsp:sp modelId="{E437E0BF-4BF8-48F1-A4B2-EC8A73799722}">
      <dsp:nvSpPr>
        <dsp:cNvPr id="0" name=""/>
        <dsp:cNvSpPr/>
      </dsp:nvSpPr>
      <dsp:spPr>
        <a:xfrm>
          <a:off x="1135949" y="4817089"/>
          <a:ext cx="542855" cy="542855"/>
        </a:xfrm>
        <a:prstGeom prst="ellipse">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9BFE1A2-8F1D-4807-BAD9-A5E0C35795CF}">
      <dsp:nvSpPr>
        <dsp:cNvPr id="0" name=""/>
        <dsp:cNvSpPr/>
      </dsp:nvSpPr>
      <dsp:spPr>
        <a:xfrm>
          <a:off x="1859149" y="2855681"/>
          <a:ext cx="1513061" cy="2384986"/>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34290" rIns="11430" bIns="11430" numCol="1" spcCol="1270" anchor="t" anchorCtr="0">
          <a:noAutofit/>
        </a:bodyPr>
        <a:lstStyle/>
        <a:p>
          <a:pPr marL="57150" lvl="1" indent="-57150" algn="l" defTabSz="377825">
            <a:lnSpc>
              <a:spcPct val="90000"/>
            </a:lnSpc>
            <a:spcBef>
              <a:spcPct val="0"/>
            </a:spcBef>
            <a:spcAft>
              <a:spcPct val="15000"/>
            </a:spcAft>
            <a:buChar char="•"/>
          </a:pPr>
          <a:r>
            <a:rPr lang="en-US" sz="850" kern="1200" dirty="0">
              <a:latin typeface="Segoe UI" panose="020B0502040204020203" pitchFamily="34" charset="0"/>
              <a:cs typeface="Segoe UI" panose="020B0502040204020203" pitchFamily="34" charset="0"/>
            </a:rPr>
            <a:t>Nu </a:t>
          </a:r>
          <a:r>
            <a:rPr lang="en-US" sz="850" kern="1200" dirty="0" err="1">
              <a:latin typeface="Segoe UI" panose="020B0502040204020203" pitchFamily="34" charset="0"/>
              <a:cs typeface="Segoe UI" panose="020B0502040204020203" pitchFamily="34" charset="0"/>
            </a:rPr>
            <a:t>toate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problemele</a:t>
          </a:r>
          <a:r>
            <a:rPr lang="en-US" sz="850" kern="1200" dirty="0">
              <a:latin typeface="Segoe UI" panose="020B0502040204020203" pitchFamily="34" charset="0"/>
              <a:cs typeface="Segoe UI" panose="020B0502040204020203" pitchFamily="34" charset="0"/>
            </a:rPr>
            <a:t> sunt de </a:t>
          </a:r>
          <a:r>
            <a:rPr lang="en-US" sz="850" kern="1200" dirty="0" err="1">
              <a:latin typeface="Segoe UI" panose="020B0502040204020203" pitchFamily="34" charset="0"/>
              <a:cs typeface="Segoe UI" panose="020B0502040204020203" pitchFamily="34" charset="0"/>
            </a:rPr>
            <a:t>aceeași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importanță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iar</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unele</a:t>
          </a:r>
          <a:r>
            <a:rPr lang="en-US" sz="850" kern="1200" dirty="0">
              <a:latin typeface="Segoe UI" panose="020B0502040204020203" pitchFamily="34" charset="0"/>
              <a:cs typeface="Segoe UI" panose="020B0502040204020203" pitchFamily="34" charset="0"/>
            </a:rPr>
            <a:t> pot </a:t>
          </a:r>
          <a:r>
            <a:rPr lang="en-US" sz="850" kern="1200" dirty="0" err="1">
              <a:latin typeface="Segoe UI" panose="020B0502040204020203" pitchFamily="34" charset="0"/>
              <a:cs typeface="Segoe UI" panose="020B0502040204020203" pitchFamily="34" charset="0"/>
            </a:rPr>
            <a:t>avea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implicări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mai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semnificative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pentru</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operațiuni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sau</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satisfacția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clientului</a:t>
          </a:r>
          <a:r>
            <a:rPr lang="en-US" sz="850" kern="1200" dirty="0">
              <a:latin typeface="Segoe UI" panose="020B0502040204020203" pitchFamily="34" charset="0"/>
              <a:cs typeface="Segoe UI" panose="020B0502040204020203" pitchFamily="34" charset="0"/>
            </a:rPr>
            <a:t>. Pasul 1 </a:t>
          </a:r>
          <a:r>
            <a:rPr lang="en-US" sz="850" kern="1200" dirty="0" err="1">
              <a:latin typeface="Segoe UI" panose="020B0502040204020203" pitchFamily="34" charset="0"/>
              <a:cs typeface="Segoe UI" panose="020B0502040204020203" pitchFamily="34" charset="0"/>
            </a:rPr>
            <a:t>permite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echipelor</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evalueze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gravitatea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și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urgența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problemei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permițându</a:t>
          </a:r>
          <a:r>
            <a:rPr lang="en-US" sz="850" kern="1200" dirty="0">
              <a:latin typeface="Segoe UI" panose="020B0502040204020203" pitchFamily="34" charset="0"/>
              <a:cs typeface="Segoe UI" panose="020B0502040204020203" pitchFamily="34" charset="0"/>
            </a:rPr>
            <a:t>-le </a:t>
          </a:r>
          <a:r>
            <a:rPr lang="en-US" sz="850" kern="1200" dirty="0" err="1">
              <a:latin typeface="Segoe UI" panose="020B0502040204020203" pitchFamily="34" charset="0"/>
              <a:cs typeface="Segoe UI" panose="020B0502040204020203" pitchFamily="34" charset="0"/>
            </a:rPr>
            <a:t>să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își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prioritizeze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eforturile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în</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consecință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Acest</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lucru</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asigură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problemele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critice</a:t>
          </a:r>
          <a:r>
            <a:rPr lang="en-US" sz="850" kern="1200" dirty="0">
              <a:latin typeface="Segoe UI" panose="020B0502040204020203" pitchFamily="34" charset="0"/>
              <a:cs typeface="Segoe UI" panose="020B0502040204020203" pitchFamily="34" charset="0"/>
            </a:rPr>
            <a:t> sunt </a:t>
          </a:r>
          <a:r>
            <a:rPr lang="en-US" sz="850" kern="1200" dirty="0" err="1">
              <a:latin typeface="Segoe UI" panose="020B0502040204020203" pitchFamily="34" charset="0"/>
              <a:cs typeface="Segoe UI" panose="020B0502040204020203" pitchFamily="34" charset="0"/>
            </a:rPr>
            <a:t>abordate</a:t>
          </a:r>
          <a:r>
            <a:rPr lang="en-US" sz="850" kern="1200" dirty="0">
              <a:latin typeface="Segoe UI" panose="020B0502040204020203" pitchFamily="34" charset="0"/>
              <a:cs typeface="Segoe UI" panose="020B0502040204020203" pitchFamily="34" charset="0"/>
            </a:rPr>
            <a:t> prompt.</a:t>
          </a:r>
          <a:endParaRPr lang="ro-RO" sz="850" kern="1200" dirty="0">
            <a:latin typeface="Segoe UI" panose="020B0502040204020203" pitchFamily="34" charset="0"/>
            <a:cs typeface="Segoe UI" panose="020B0502040204020203" pitchFamily="34" charset="0"/>
          </a:endParaRPr>
        </a:p>
      </dsp:txBody>
      <dsp:txXfrm>
        <a:off x="1894602" y="2891134"/>
        <a:ext cx="1442155" cy="2349533"/>
      </dsp:txXfrm>
    </dsp:sp>
    <dsp:sp modelId="{F419A406-0422-4FE7-9227-BDD075B84D85}">
      <dsp:nvSpPr>
        <dsp:cNvPr id="0" name=""/>
        <dsp:cNvSpPr/>
      </dsp:nvSpPr>
      <dsp:spPr>
        <a:xfrm>
          <a:off x="1848780" y="4742468"/>
          <a:ext cx="1545368" cy="49785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0" rIns="11430" bIns="0" numCol="1" spcCol="1270" anchor="ctr" anchorCtr="0">
          <a:noAutofit/>
        </a:bodyPr>
        <a:lstStyle/>
        <a:p>
          <a:pPr marL="0" lvl="0" indent="0" algn="l" defTabSz="377825">
            <a:lnSpc>
              <a:spcPct val="90000"/>
            </a:lnSpc>
            <a:spcBef>
              <a:spcPct val="0"/>
            </a:spcBef>
            <a:spcAft>
              <a:spcPct val="35000"/>
            </a:spcAft>
            <a:buNone/>
          </a:pP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Permite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Prioritizarea</a:t>
          </a:r>
          <a:endParaRPr lang="ro-RO" sz="850" kern="1200" dirty="0">
            <a:latin typeface="Segoe UI" panose="020B0502040204020203" pitchFamily="34" charset="0"/>
            <a:cs typeface="Segoe UI" panose="020B0502040204020203" pitchFamily="34" charset="0"/>
          </a:endParaRPr>
        </a:p>
      </dsp:txBody>
      <dsp:txXfrm>
        <a:off x="1848780" y="4742468"/>
        <a:ext cx="1088287" cy="497853"/>
      </dsp:txXfrm>
    </dsp:sp>
    <dsp:sp modelId="{83E9A4A8-9F69-400F-9968-699ACD9D0B31}">
      <dsp:nvSpPr>
        <dsp:cNvPr id="0" name=""/>
        <dsp:cNvSpPr/>
      </dsp:nvSpPr>
      <dsp:spPr>
        <a:xfrm>
          <a:off x="2946610" y="4821533"/>
          <a:ext cx="542855" cy="542855"/>
        </a:xfrm>
        <a:prstGeom prst="ellipse">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468EFF-ECB6-4373-976A-027C0F37FE4F}">
      <dsp:nvSpPr>
        <dsp:cNvPr id="0" name=""/>
        <dsp:cNvSpPr/>
      </dsp:nvSpPr>
      <dsp:spPr>
        <a:xfrm>
          <a:off x="3670647" y="2860124"/>
          <a:ext cx="1513061" cy="2367213"/>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34290" rIns="11430" bIns="11430" numCol="1" spcCol="1270" anchor="t" anchorCtr="0">
          <a:noAutofit/>
        </a:bodyPr>
        <a:lstStyle/>
        <a:p>
          <a:pPr marL="57150" lvl="1" indent="-57150" algn="l" defTabSz="377825">
            <a:lnSpc>
              <a:spcPct val="90000"/>
            </a:lnSpc>
            <a:spcBef>
              <a:spcPct val="0"/>
            </a:spcBef>
            <a:spcAft>
              <a:spcPct val="15000"/>
            </a:spcAft>
            <a:buChar char="•"/>
          </a:pPr>
          <a:r>
            <a:rPr lang="en-US" sz="850" kern="1200" baseline="0" dirty="0" err="1">
              <a:latin typeface="Segoe UI" panose="020B0502040204020203" pitchFamily="34" charset="0"/>
              <a:cs typeface="Segoe UI" panose="020B0502040204020203" pitchFamily="34" charset="0"/>
            </a:rPr>
            <a:t>Atunci</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când</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problema</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este</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descrisă</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clar</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devine</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mai</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ușor</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să</a:t>
          </a:r>
          <a:r>
            <a:rPr lang="en-US" sz="850" kern="1200" baseline="0" dirty="0">
              <a:latin typeface="Segoe UI" panose="020B0502040204020203" pitchFamily="34" charset="0"/>
              <a:cs typeface="Segoe UI" panose="020B0502040204020203" pitchFamily="34" charset="0"/>
            </a:rPr>
            <a:t> se </a:t>
          </a:r>
          <a:r>
            <a:rPr lang="en-US" sz="850" kern="1200" baseline="0" dirty="0" err="1">
              <a:latin typeface="Segoe UI" panose="020B0502040204020203" pitchFamily="34" charset="0"/>
              <a:cs typeface="Segoe UI" panose="020B0502040204020203" pitchFamily="34" charset="0"/>
            </a:rPr>
            <a:t>atribuie</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responsabilități</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individuale</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sau</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echipelor</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pentru</a:t>
          </a:r>
          <a:r>
            <a:rPr lang="en-US" sz="850" kern="1200" baseline="0" dirty="0">
              <a:latin typeface="Segoe UI" panose="020B0502040204020203" pitchFamily="34" charset="0"/>
              <a:cs typeface="Segoe UI" panose="020B0502040204020203" pitchFamily="34" charset="0"/>
            </a:rPr>
            <a:t> a o </a:t>
          </a:r>
          <a:r>
            <a:rPr lang="en-US" sz="850" kern="1200" baseline="0" dirty="0" err="1">
              <a:latin typeface="Segoe UI" panose="020B0502040204020203" pitchFamily="34" charset="0"/>
              <a:cs typeface="Segoe UI" panose="020B0502040204020203" pitchFamily="34" charset="0"/>
            </a:rPr>
            <a:t>aborda</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Fiecare</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membru</a:t>
          </a:r>
          <a:r>
            <a:rPr lang="en-US" sz="850" kern="1200" baseline="0" dirty="0">
              <a:latin typeface="Segoe UI" panose="020B0502040204020203" pitchFamily="34" charset="0"/>
              <a:cs typeface="Segoe UI" panose="020B0502040204020203" pitchFamily="34" charset="0"/>
            </a:rPr>
            <a:t> al </a:t>
          </a:r>
          <a:r>
            <a:rPr lang="en-US" sz="850" kern="1200" baseline="0" dirty="0" err="1">
              <a:latin typeface="Segoe UI" panose="020B0502040204020203" pitchFamily="34" charset="0"/>
              <a:cs typeface="Segoe UI" panose="020B0502040204020203" pitchFamily="34" charset="0"/>
            </a:rPr>
            <a:t>echipei</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își</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înțelege</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rolul</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în</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procesul</a:t>
          </a:r>
          <a:r>
            <a:rPr lang="en-US" sz="850" kern="1200" baseline="0" dirty="0">
              <a:latin typeface="Segoe UI" panose="020B0502040204020203" pitchFamily="34" charset="0"/>
              <a:cs typeface="Segoe UI" panose="020B0502040204020203" pitchFamily="34" charset="0"/>
            </a:rPr>
            <a:t> de </a:t>
          </a:r>
          <a:r>
            <a:rPr lang="en-US" sz="850" kern="1200" baseline="0" dirty="0" err="1">
              <a:latin typeface="Segoe UI" panose="020B0502040204020203" pitchFamily="34" charset="0"/>
              <a:cs typeface="Segoe UI" panose="020B0502040204020203" pitchFamily="34" charset="0"/>
            </a:rPr>
            <a:t>rezolvare</a:t>
          </a:r>
          <a:r>
            <a:rPr lang="en-US" sz="850" kern="1200" baseline="0" dirty="0">
              <a:latin typeface="Segoe UI" panose="020B0502040204020203" pitchFamily="34" charset="0"/>
              <a:cs typeface="Segoe UI" panose="020B0502040204020203" pitchFamily="34" charset="0"/>
            </a:rPr>
            <a:t> a </a:t>
          </a:r>
          <a:r>
            <a:rPr lang="en-US" sz="850" kern="1200" baseline="0" dirty="0" err="1">
              <a:latin typeface="Segoe UI" panose="020B0502040204020203" pitchFamily="34" charset="0"/>
              <a:cs typeface="Segoe UI" panose="020B0502040204020203" pitchFamily="34" charset="0"/>
            </a:rPr>
            <a:t>problemei</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promovând</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responsabilitatea</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și</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implicarea</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în</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găsirea</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soluției</a:t>
          </a:r>
          <a:r>
            <a:rPr lang="en-US" sz="850" kern="1200" baseline="0" dirty="0">
              <a:latin typeface="Segoe UI" panose="020B0502040204020203" pitchFamily="34" charset="0"/>
              <a:cs typeface="Segoe UI" panose="020B0502040204020203" pitchFamily="34" charset="0"/>
            </a:rPr>
            <a:t>.</a:t>
          </a:r>
          <a:endParaRPr lang="ro-RO" sz="850" kern="1200" baseline="0" dirty="0">
            <a:latin typeface="Segoe UI" panose="020B0502040204020203" pitchFamily="34" charset="0"/>
            <a:cs typeface="Segoe UI" panose="020B0502040204020203" pitchFamily="34" charset="0"/>
          </a:endParaRPr>
        </a:p>
      </dsp:txBody>
      <dsp:txXfrm>
        <a:off x="3706100" y="2895577"/>
        <a:ext cx="1442155" cy="2331760"/>
      </dsp:txXfrm>
    </dsp:sp>
    <dsp:sp modelId="{66B17D9B-DEED-4DEB-A720-789AE1B2F8B2}">
      <dsp:nvSpPr>
        <dsp:cNvPr id="0" name=""/>
        <dsp:cNvSpPr/>
      </dsp:nvSpPr>
      <dsp:spPr>
        <a:xfrm>
          <a:off x="3659441" y="4738025"/>
          <a:ext cx="1547044" cy="49785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0" rIns="11430" bIns="0" numCol="1" spcCol="1270" anchor="ctr" anchorCtr="0">
          <a:noAutofit/>
        </a:bodyPr>
        <a:lstStyle/>
        <a:p>
          <a:pPr marL="0" lvl="0" indent="0" algn="l" defTabSz="377825">
            <a:lnSpc>
              <a:spcPct val="90000"/>
            </a:lnSpc>
            <a:spcBef>
              <a:spcPct val="0"/>
            </a:spcBef>
            <a:spcAft>
              <a:spcPct val="35000"/>
            </a:spcAft>
            <a:buNone/>
          </a:pPr>
          <a:r>
            <a:rPr lang="en-US" sz="850" kern="1200" dirty="0" err="1">
              <a:latin typeface="Segoe UI" panose="020B0502040204020203" pitchFamily="34" charset="0"/>
              <a:cs typeface="Segoe UI" panose="020B0502040204020203" pitchFamily="34" charset="0"/>
            </a:rPr>
            <a:t>Promovează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Responsabilitatea</a:t>
          </a:r>
          <a:r>
            <a:rPr lang="en-US" sz="850" kern="1200" dirty="0">
              <a:latin typeface="Segoe UI" panose="020B0502040204020203" pitchFamily="34" charset="0"/>
              <a:cs typeface="Segoe UI" panose="020B0502040204020203" pitchFamily="34" charset="0"/>
            </a:rPr>
            <a:t> </a:t>
          </a:r>
          <a:endParaRPr lang="ro-RO" sz="850" kern="1200" dirty="0">
            <a:latin typeface="Segoe UI" panose="020B0502040204020203" pitchFamily="34" charset="0"/>
            <a:cs typeface="Segoe UI" panose="020B0502040204020203" pitchFamily="34" charset="0"/>
          </a:endParaRPr>
        </a:p>
      </dsp:txBody>
      <dsp:txXfrm>
        <a:off x="3659441" y="4738025"/>
        <a:ext cx="1089467" cy="497853"/>
      </dsp:txXfrm>
    </dsp:sp>
    <dsp:sp modelId="{7935D05F-5DF8-4318-B725-CD6CFC9E9B19}">
      <dsp:nvSpPr>
        <dsp:cNvPr id="0" name=""/>
        <dsp:cNvSpPr/>
      </dsp:nvSpPr>
      <dsp:spPr>
        <a:xfrm>
          <a:off x="4758108" y="4817089"/>
          <a:ext cx="542855" cy="542855"/>
        </a:xfrm>
        <a:prstGeom prst="ellipse">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C0C57A0-B464-40EC-BE73-9C124ABB9673}">
      <dsp:nvSpPr>
        <dsp:cNvPr id="0" name=""/>
        <dsp:cNvSpPr/>
      </dsp:nvSpPr>
      <dsp:spPr>
        <a:xfrm>
          <a:off x="5482789" y="2850965"/>
          <a:ext cx="1513061" cy="2402758"/>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34290" rIns="11430" bIns="11430" numCol="1" spcCol="1270" anchor="t" anchorCtr="0">
          <a:noAutofit/>
        </a:bodyPr>
        <a:lstStyle/>
        <a:p>
          <a:pPr marL="57150" lvl="1" indent="-57150" algn="l" defTabSz="377825">
            <a:lnSpc>
              <a:spcPct val="90000"/>
            </a:lnSpc>
            <a:spcBef>
              <a:spcPct val="0"/>
            </a:spcBef>
            <a:spcAft>
              <a:spcPct val="15000"/>
            </a:spcAft>
            <a:buChar char="•"/>
          </a:pPr>
          <a:r>
            <a:rPr lang="en-US" sz="850" kern="1200" dirty="0" err="1">
              <a:latin typeface="Segoe UI" panose="020B0502040204020203" pitchFamily="34" charset="0"/>
              <a:cs typeface="Segoe UI" panose="020B0502040204020203" pitchFamily="34" charset="0"/>
            </a:rPr>
            <a:t>Prin</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descrierea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detaliată</a:t>
          </a:r>
          <a:r>
            <a:rPr lang="en-US" sz="850" kern="1200" dirty="0">
              <a:latin typeface="Segoe UI" panose="020B0502040204020203" pitchFamily="34" charset="0"/>
              <a:cs typeface="Segoe UI" panose="020B0502040204020203" pitchFamily="34" charset="0"/>
            </a:rPr>
            <a:t> a </a:t>
          </a:r>
          <a:r>
            <a:rPr lang="en-US" sz="850" kern="1200" dirty="0" err="1">
              <a:latin typeface="Segoe UI" panose="020B0502040204020203" pitchFamily="34" charset="0"/>
              <a:cs typeface="Segoe UI" panose="020B0502040204020203" pitchFamily="34" charset="0"/>
            </a:rPr>
            <a:t>problemei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organizațiile</a:t>
          </a:r>
          <a:r>
            <a:rPr lang="en-US" sz="850" kern="1200" dirty="0">
              <a:latin typeface="Segoe UI" panose="020B0502040204020203" pitchFamily="34" charset="0"/>
              <a:cs typeface="Segoe UI" panose="020B0502040204020203" pitchFamily="34" charset="0"/>
            </a:rPr>
            <a:t> pot </a:t>
          </a:r>
          <a:r>
            <a:rPr lang="en-US" sz="850" kern="1200" dirty="0" err="1">
              <a:latin typeface="Segoe UI" panose="020B0502040204020203" pitchFamily="34" charset="0"/>
              <a:cs typeface="Segoe UI" panose="020B0502040204020203" pitchFamily="34" charset="0"/>
            </a:rPr>
            <a:t>descoperi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probleme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recurente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sau</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modele</a:t>
          </a:r>
          <a:r>
            <a:rPr lang="en-US" sz="850" kern="1200" dirty="0">
              <a:latin typeface="Segoe UI" panose="020B0502040204020203" pitchFamily="34" charset="0"/>
              <a:cs typeface="Segoe UI" panose="020B0502040204020203" pitchFamily="34" charset="0"/>
            </a:rPr>
            <a:t> care pot indica </a:t>
          </a:r>
          <a:r>
            <a:rPr lang="en-US" sz="850" kern="1200" dirty="0" err="1">
              <a:latin typeface="Segoe UI" panose="020B0502040204020203" pitchFamily="34" charset="0"/>
              <a:cs typeface="Segoe UI" panose="020B0502040204020203" pitchFamily="34" charset="0"/>
            </a:rPr>
            <a:t>probleme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sistemice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subiacente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Abordarea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acestor</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cauze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principale</a:t>
          </a:r>
          <a:r>
            <a:rPr lang="en-US" sz="850" kern="1200" dirty="0">
              <a:latin typeface="Segoe UI" panose="020B0502040204020203" pitchFamily="34" charset="0"/>
              <a:cs typeface="Segoe UI" panose="020B0502040204020203" pitchFamily="34" charset="0"/>
            </a:rPr>
            <a:t> nu </a:t>
          </a:r>
          <a:r>
            <a:rPr lang="en-US" sz="850" kern="1200" dirty="0" err="1">
              <a:latin typeface="Segoe UI" panose="020B0502040204020203" pitchFamily="34" charset="0"/>
              <a:cs typeface="Segoe UI" panose="020B0502040204020203" pitchFamily="34" charset="0"/>
            </a:rPr>
            <a:t>numai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rezolvă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problema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imediată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dar</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previne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și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apariția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unor</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probleme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similare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în</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viitor</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contribuind</a:t>
          </a:r>
          <a:r>
            <a:rPr lang="en-US" sz="850" kern="1200" dirty="0">
              <a:latin typeface="Segoe UI" panose="020B0502040204020203" pitchFamily="34" charset="0"/>
              <a:cs typeface="Segoe UI" panose="020B0502040204020203" pitchFamily="34" charset="0"/>
            </a:rPr>
            <a:t> la </a:t>
          </a:r>
          <a:r>
            <a:rPr lang="en-US" sz="850" kern="1200" dirty="0" err="1">
              <a:latin typeface="Segoe UI" panose="020B0502040204020203" pitchFamily="34" charset="0"/>
              <a:cs typeface="Segoe UI" panose="020B0502040204020203" pitchFamily="34" charset="0"/>
            </a:rPr>
            <a:t>eforturile</a:t>
          </a:r>
          <a:r>
            <a:rPr lang="en-US" sz="850" kern="1200" dirty="0">
              <a:latin typeface="Segoe UI" panose="020B0502040204020203" pitchFamily="34" charset="0"/>
              <a:cs typeface="Segoe UI" panose="020B0502040204020203" pitchFamily="34" charset="0"/>
            </a:rPr>
            <a:t> de </a:t>
          </a:r>
          <a:r>
            <a:rPr lang="en-US" sz="850" kern="1200" dirty="0" err="1">
              <a:latin typeface="Segoe UI" panose="020B0502040204020203" pitchFamily="34" charset="0"/>
              <a:cs typeface="Segoe UI" panose="020B0502040204020203" pitchFamily="34" charset="0"/>
            </a:rPr>
            <a:t>îmbunătățire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continuă</a:t>
          </a:r>
          <a:r>
            <a:rPr lang="en-US" sz="850" kern="1200" dirty="0">
              <a:latin typeface="Segoe UI" panose="020B0502040204020203" pitchFamily="34" charset="0"/>
              <a:cs typeface="Segoe UI" panose="020B0502040204020203" pitchFamily="34" charset="0"/>
            </a:rPr>
            <a:t>.</a:t>
          </a:r>
          <a:endParaRPr lang="ro-RO" sz="850" kern="1200" dirty="0">
            <a:latin typeface="Segoe UI" panose="020B0502040204020203" pitchFamily="34" charset="0"/>
            <a:cs typeface="Segoe UI" panose="020B0502040204020203" pitchFamily="34" charset="0"/>
          </a:endParaRPr>
        </a:p>
      </dsp:txBody>
      <dsp:txXfrm>
        <a:off x="5518242" y="2886418"/>
        <a:ext cx="1442155" cy="2367305"/>
      </dsp:txXfrm>
    </dsp:sp>
    <dsp:sp modelId="{AAC48941-7DB4-4593-86FA-4587F1E667F1}">
      <dsp:nvSpPr>
        <dsp:cNvPr id="0" name=""/>
        <dsp:cNvSpPr/>
      </dsp:nvSpPr>
      <dsp:spPr>
        <a:xfrm>
          <a:off x="5470939" y="4746638"/>
          <a:ext cx="1548331" cy="49785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0" rIns="11430" bIns="0" numCol="1" spcCol="1270" anchor="ctr" anchorCtr="0">
          <a:noAutofit/>
        </a:bodyPr>
        <a:lstStyle/>
        <a:p>
          <a:pPr marL="0" lvl="0" indent="0" algn="l" defTabSz="377825">
            <a:lnSpc>
              <a:spcPct val="90000"/>
            </a:lnSpc>
            <a:spcBef>
              <a:spcPct val="0"/>
            </a:spcBef>
            <a:spcAft>
              <a:spcPct val="35000"/>
            </a:spcAft>
            <a:buNone/>
          </a:pPr>
          <a:r>
            <a:rPr lang="en-US" sz="850" kern="1200" dirty="0" err="1">
              <a:latin typeface="Segoe UI" panose="020B0502040204020203" pitchFamily="34" charset="0"/>
              <a:cs typeface="Segoe UI" panose="020B0502040204020203" pitchFamily="34" charset="0"/>
            </a:rPr>
            <a:t>Susține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Îmbunătățirea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Continuă</a:t>
          </a:r>
          <a:endParaRPr lang="ro-RO" sz="850" kern="1200" dirty="0">
            <a:latin typeface="Segoe UI" panose="020B0502040204020203" pitchFamily="34" charset="0"/>
            <a:cs typeface="Segoe UI" panose="020B0502040204020203" pitchFamily="34" charset="0"/>
          </a:endParaRPr>
        </a:p>
      </dsp:txBody>
      <dsp:txXfrm>
        <a:off x="5470939" y="4746638"/>
        <a:ext cx="1090374" cy="497853"/>
      </dsp:txXfrm>
    </dsp:sp>
    <dsp:sp modelId="{EBBCC50A-6D44-47A5-B2EF-CF775EF6E963}">
      <dsp:nvSpPr>
        <dsp:cNvPr id="0" name=""/>
        <dsp:cNvSpPr/>
      </dsp:nvSpPr>
      <dsp:spPr>
        <a:xfrm>
          <a:off x="6570250" y="4825703"/>
          <a:ext cx="542855" cy="542855"/>
        </a:xfrm>
        <a:prstGeom prst="ellipse">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D0800F-9A4B-4781-AD4E-F76F8D52C461}">
      <dsp:nvSpPr>
        <dsp:cNvPr id="0" name=""/>
        <dsp:cNvSpPr/>
      </dsp:nvSpPr>
      <dsp:spPr>
        <a:xfrm rot="5400000">
          <a:off x="-134115" y="135090"/>
          <a:ext cx="894106" cy="625874"/>
        </a:xfrm>
        <a:prstGeom prst="chevron">
          <a:avLst/>
        </a:prstGeom>
        <a:solidFill>
          <a:schemeClr val="accent6">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ro-RO" sz="900" b="1" kern="1200">
              <a:solidFill>
                <a:schemeClr val="tx1"/>
              </a:solidFill>
            </a:rPr>
            <a:t>Who (Cine)</a:t>
          </a:r>
          <a:r>
            <a:rPr lang="ro-RO" sz="900" kern="1200">
              <a:solidFill>
                <a:schemeClr val="tx1"/>
              </a:solidFill>
            </a:rPr>
            <a:t> </a:t>
          </a:r>
        </a:p>
      </dsp:txBody>
      <dsp:txXfrm rot="-5400000">
        <a:off x="1" y="313911"/>
        <a:ext cx="625874" cy="268232"/>
      </dsp:txXfrm>
    </dsp:sp>
    <dsp:sp modelId="{022ED199-E0E9-4E7B-AB32-55E30AC518CC}">
      <dsp:nvSpPr>
        <dsp:cNvPr id="0" name=""/>
        <dsp:cNvSpPr/>
      </dsp:nvSpPr>
      <dsp:spPr>
        <a:xfrm rot="5400000">
          <a:off x="1978688" y="-1351839"/>
          <a:ext cx="581169" cy="328679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Cine sunt persoanele implicate în eveniment sau subiectul investigat? Cine este afectat sau influențat de ceea ce s-a întâmplat?</a:t>
          </a:r>
        </a:p>
      </dsp:txBody>
      <dsp:txXfrm rot="-5400000">
        <a:off x="625875" y="29344"/>
        <a:ext cx="3258426" cy="524429"/>
      </dsp:txXfrm>
    </dsp:sp>
    <dsp:sp modelId="{78EEDECC-7852-4F3B-A858-FF4D52B3DAD9}">
      <dsp:nvSpPr>
        <dsp:cNvPr id="0" name=""/>
        <dsp:cNvSpPr/>
      </dsp:nvSpPr>
      <dsp:spPr>
        <a:xfrm rot="5400000">
          <a:off x="-134115" y="927187"/>
          <a:ext cx="894106" cy="625874"/>
        </a:xfrm>
        <a:prstGeom prst="chevron">
          <a:avLst/>
        </a:prstGeom>
        <a:solidFill>
          <a:schemeClr val="accent5">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ro-RO" sz="900" b="1" kern="1200">
              <a:solidFill>
                <a:schemeClr val="tx1"/>
              </a:solidFill>
            </a:rPr>
            <a:t>What (Ce)</a:t>
          </a:r>
          <a:r>
            <a:rPr lang="ro-RO" sz="900" kern="1200">
              <a:solidFill>
                <a:schemeClr val="tx1"/>
              </a:solidFill>
            </a:rPr>
            <a:t> </a:t>
          </a:r>
        </a:p>
      </dsp:txBody>
      <dsp:txXfrm rot="-5400000">
        <a:off x="1" y="1106008"/>
        <a:ext cx="625874" cy="268232"/>
      </dsp:txXfrm>
    </dsp:sp>
    <dsp:sp modelId="{B4D892E2-9B51-4168-B56D-A0B215BA92EE}">
      <dsp:nvSpPr>
        <dsp:cNvPr id="0" name=""/>
        <dsp:cNvSpPr/>
      </dsp:nvSpPr>
      <dsp:spPr>
        <a:xfrm rot="5400000">
          <a:off x="1978688" y="-559742"/>
          <a:ext cx="581169" cy="328679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ro-RO" sz="900" kern="1200" dirty="0">
              <a:latin typeface="Segoe UI" panose="020B0502040204020203" pitchFamily="34" charset="0"/>
              <a:cs typeface="Segoe UI" panose="020B0502040204020203" pitchFamily="34" charset="0"/>
            </a:rPr>
            <a:t>Ce s-a întâmplat exact? Care sunt detaliile esențiale ale evenimentului sau subiectului?</a:t>
          </a:r>
        </a:p>
      </dsp:txBody>
      <dsp:txXfrm rot="-5400000">
        <a:off x="625875" y="821441"/>
        <a:ext cx="3258426" cy="524429"/>
      </dsp:txXfrm>
    </dsp:sp>
    <dsp:sp modelId="{0D96A32A-32EB-447E-BEDA-AE34F44E3893}">
      <dsp:nvSpPr>
        <dsp:cNvPr id="0" name=""/>
        <dsp:cNvSpPr/>
      </dsp:nvSpPr>
      <dsp:spPr>
        <a:xfrm rot="5400000">
          <a:off x="-134115" y="1719284"/>
          <a:ext cx="894106" cy="625874"/>
        </a:xfrm>
        <a:prstGeom prst="chevron">
          <a:avLst/>
        </a:prstGeom>
        <a:solidFill>
          <a:schemeClr val="accent4">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ro-RO" sz="900" b="1" kern="1200">
              <a:solidFill>
                <a:schemeClr val="tx1"/>
              </a:solidFill>
            </a:rPr>
            <a:t>When (Când)</a:t>
          </a:r>
          <a:r>
            <a:rPr lang="ro-RO" sz="900" kern="1200">
              <a:solidFill>
                <a:schemeClr val="tx1"/>
              </a:solidFill>
            </a:rPr>
            <a:t> </a:t>
          </a:r>
        </a:p>
      </dsp:txBody>
      <dsp:txXfrm rot="-5400000">
        <a:off x="1" y="1898105"/>
        <a:ext cx="625874" cy="268232"/>
      </dsp:txXfrm>
    </dsp:sp>
    <dsp:sp modelId="{D6DD267C-E5D2-402A-A824-15A5231EBF3E}">
      <dsp:nvSpPr>
        <dsp:cNvPr id="0" name=""/>
        <dsp:cNvSpPr/>
      </dsp:nvSpPr>
      <dsp:spPr>
        <a:xfrm rot="5400000">
          <a:off x="1978688" y="232355"/>
          <a:ext cx="581169" cy="328679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Când a avut loc evenimentul sau când este relevant subiectul? Care sunt momentele cheie în cronologia evenimentelor?</a:t>
          </a:r>
        </a:p>
      </dsp:txBody>
      <dsp:txXfrm rot="-5400000">
        <a:off x="625875" y="1613538"/>
        <a:ext cx="3258426" cy="524429"/>
      </dsp:txXfrm>
    </dsp:sp>
    <dsp:sp modelId="{A1A2E92F-47D6-4967-86E0-E3E7DF25B22A}">
      <dsp:nvSpPr>
        <dsp:cNvPr id="0" name=""/>
        <dsp:cNvSpPr/>
      </dsp:nvSpPr>
      <dsp:spPr>
        <a:xfrm rot="5400000">
          <a:off x="-134115" y="2511381"/>
          <a:ext cx="894106" cy="625874"/>
        </a:xfrm>
        <a:prstGeom prst="chevron">
          <a:avLst/>
        </a:prstGeom>
        <a:solidFill>
          <a:schemeClr val="accent3">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ro-RO" sz="900" b="1" kern="1200">
              <a:solidFill>
                <a:schemeClr val="tx1"/>
              </a:solidFill>
            </a:rPr>
            <a:t>Where (Unde)</a:t>
          </a:r>
          <a:r>
            <a:rPr lang="ro-RO" sz="900" kern="1200">
              <a:solidFill>
                <a:schemeClr val="tx1"/>
              </a:solidFill>
            </a:rPr>
            <a:t> </a:t>
          </a:r>
        </a:p>
      </dsp:txBody>
      <dsp:txXfrm rot="-5400000">
        <a:off x="1" y="2690202"/>
        <a:ext cx="625874" cy="268232"/>
      </dsp:txXfrm>
    </dsp:sp>
    <dsp:sp modelId="{0B9B5557-81C2-4A47-9AE8-B786A6C89174}">
      <dsp:nvSpPr>
        <dsp:cNvPr id="0" name=""/>
        <dsp:cNvSpPr/>
      </dsp:nvSpPr>
      <dsp:spPr>
        <a:xfrm rot="5400000">
          <a:off x="1978688" y="1024452"/>
          <a:ext cx="581169" cy="328679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ro-RO" sz="900" kern="1200" dirty="0">
              <a:latin typeface="Segoe UI" panose="020B0502040204020203" pitchFamily="34" charset="0"/>
              <a:cs typeface="Segoe UI" panose="020B0502040204020203" pitchFamily="34" charset="0"/>
            </a:rPr>
            <a:t>Unde s-a întâmplat evenimentul sau unde se desfășoară subiectul? Care este locația sau contextul geografic relevant?</a:t>
          </a:r>
        </a:p>
      </dsp:txBody>
      <dsp:txXfrm rot="-5400000">
        <a:off x="625875" y="2405635"/>
        <a:ext cx="3258426" cy="524429"/>
      </dsp:txXfrm>
    </dsp:sp>
    <dsp:sp modelId="{D170E387-5F4D-4085-BB9F-E8060FC157FA}">
      <dsp:nvSpPr>
        <dsp:cNvPr id="0" name=""/>
        <dsp:cNvSpPr/>
      </dsp:nvSpPr>
      <dsp:spPr>
        <a:xfrm rot="5400000">
          <a:off x="-134115" y="3303478"/>
          <a:ext cx="894106" cy="625874"/>
        </a:xfrm>
        <a:prstGeom prst="chevron">
          <a:avLst/>
        </a:prstGeom>
        <a:solidFill>
          <a:schemeClr val="accent2">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ro-RO" sz="900" b="1" kern="1200">
              <a:solidFill>
                <a:schemeClr val="tx1"/>
              </a:solidFill>
            </a:rPr>
            <a:t>Why (De ce)</a:t>
          </a:r>
          <a:r>
            <a:rPr lang="ro-RO" sz="900" kern="1200">
              <a:solidFill>
                <a:schemeClr val="tx1"/>
              </a:solidFill>
            </a:rPr>
            <a:t> </a:t>
          </a:r>
        </a:p>
      </dsp:txBody>
      <dsp:txXfrm rot="-5400000">
        <a:off x="1" y="3482299"/>
        <a:ext cx="625874" cy="268232"/>
      </dsp:txXfrm>
    </dsp:sp>
    <dsp:sp modelId="{61378880-3851-41F8-B01F-F9643485441F}">
      <dsp:nvSpPr>
        <dsp:cNvPr id="0" name=""/>
        <dsp:cNvSpPr/>
      </dsp:nvSpPr>
      <dsp:spPr>
        <a:xfrm rot="5400000">
          <a:off x="1978688" y="1816549"/>
          <a:ext cx="581169" cy="328679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De ce s-a întâmplat acest lucru? Care sunt motivele sau cauzele evenimentului sau ale situației investigate?</a:t>
          </a:r>
        </a:p>
      </dsp:txBody>
      <dsp:txXfrm rot="-5400000">
        <a:off x="625875" y="3197732"/>
        <a:ext cx="3258426" cy="524429"/>
      </dsp:txXfrm>
    </dsp:sp>
    <dsp:sp modelId="{1FFA3F71-17F4-4719-A3E7-875B033E768B}">
      <dsp:nvSpPr>
        <dsp:cNvPr id="0" name=""/>
        <dsp:cNvSpPr/>
      </dsp:nvSpPr>
      <dsp:spPr>
        <a:xfrm rot="5400000">
          <a:off x="-134115" y="4095575"/>
          <a:ext cx="894106" cy="625874"/>
        </a:xfrm>
        <a:prstGeom prst="chevron">
          <a:avLst/>
        </a:prstGeom>
        <a:solidFill>
          <a:schemeClr val="accent1">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ro-RO" sz="900" b="1" kern="1200">
              <a:solidFill>
                <a:schemeClr val="tx1"/>
              </a:solidFill>
            </a:rPr>
            <a:t>How (Cum)</a:t>
          </a:r>
          <a:r>
            <a:rPr lang="ro-RO" sz="900" kern="1200">
              <a:solidFill>
                <a:schemeClr val="tx1"/>
              </a:solidFill>
            </a:rPr>
            <a:t> </a:t>
          </a:r>
        </a:p>
      </dsp:txBody>
      <dsp:txXfrm rot="-5400000">
        <a:off x="1" y="4274396"/>
        <a:ext cx="625874" cy="268232"/>
      </dsp:txXfrm>
    </dsp:sp>
    <dsp:sp modelId="{8296FE60-5F4D-4E8A-82C2-217685FBF667}">
      <dsp:nvSpPr>
        <dsp:cNvPr id="0" name=""/>
        <dsp:cNvSpPr/>
      </dsp:nvSpPr>
      <dsp:spPr>
        <a:xfrm rot="5400000">
          <a:off x="1978688" y="2608646"/>
          <a:ext cx="581169" cy="328679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ro-RO" sz="900" kern="1200" dirty="0">
              <a:latin typeface="Segoe UI" panose="020B0502040204020203" pitchFamily="34" charset="0"/>
              <a:cs typeface="Segoe UI" panose="020B0502040204020203" pitchFamily="34" charset="0"/>
            </a:rPr>
            <a:t>Cum s-a desfășurat evenimentul? Cum au fost afectate persoanele implicate? Cum a fost posibil ceea ce s-a întâmplat?</a:t>
          </a:r>
        </a:p>
      </dsp:txBody>
      <dsp:txXfrm rot="-5400000">
        <a:off x="625875" y="3989829"/>
        <a:ext cx="3258426" cy="524429"/>
      </dsp:txXfrm>
    </dsp:sp>
    <dsp:sp modelId="{940242D9-4B4B-4F19-B518-7776D0DD6AB2}">
      <dsp:nvSpPr>
        <dsp:cNvPr id="0" name=""/>
        <dsp:cNvSpPr/>
      </dsp:nvSpPr>
      <dsp:spPr>
        <a:xfrm rot="5400000">
          <a:off x="-134115" y="4887672"/>
          <a:ext cx="894106" cy="625874"/>
        </a:xfrm>
        <a:prstGeom prst="chevron">
          <a:avLst/>
        </a:prstGeom>
        <a:solidFill>
          <a:schemeClr val="tx2">
            <a:lumMod val="50000"/>
            <a:lumOff val="5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ro-RO" sz="900" b="1" kern="1200"/>
            <a:t>How much (Cât)</a:t>
          </a:r>
          <a:r>
            <a:rPr lang="ro-RO" sz="900" kern="1200"/>
            <a:t> </a:t>
          </a:r>
        </a:p>
      </dsp:txBody>
      <dsp:txXfrm rot="-5400000">
        <a:off x="1" y="5066493"/>
        <a:ext cx="625874" cy="268232"/>
      </dsp:txXfrm>
    </dsp:sp>
    <dsp:sp modelId="{548D4648-0C40-47C5-8849-E797BA3D465A}">
      <dsp:nvSpPr>
        <dsp:cNvPr id="0" name=""/>
        <dsp:cNvSpPr/>
      </dsp:nvSpPr>
      <dsp:spPr>
        <a:xfrm rot="5400000">
          <a:off x="1978688" y="3400743"/>
          <a:ext cx="581169" cy="328679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ro-RO" sz="900" kern="1200" dirty="0">
              <a:latin typeface="Segoe UI" panose="020B0502040204020203" pitchFamily="34" charset="0"/>
              <a:cs typeface="Segoe UI" panose="020B0502040204020203" pitchFamily="34" charset="0"/>
            </a:rPr>
            <a:t>Cât de des s-a întâmplat acest lucru? Cât de mult a fost afectată o anumită persoană sau zonă? Cât de mult este necesar să se întreprindă acțiuni corective sau preventive?</a:t>
          </a:r>
        </a:p>
      </dsp:txBody>
      <dsp:txXfrm rot="-5400000">
        <a:off x="625875" y="4781926"/>
        <a:ext cx="3258426" cy="5244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1FC495-9932-4EB8-B03A-5DD57565D050}">
      <dsp:nvSpPr>
        <dsp:cNvPr id="0" name=""/>
        <dsp:cNvSpPr/>
      </dsp:nvSpPr>
      <dsp:spPr>
        <a:xfrm>
          <a:off x="1065194" y="1271669"/>
          <a:ext cx="1606762" cy="1389914"/>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5W+2H</a:t>
          </a:r>
          <a:endParaRPr lang="ro-RO" sz="2100" kern="1200"/>
        </a:p>
      </dsp:txBody>
      <dsp:txXfrm>
        <a:off x="1331457" y="1501997"/>
        <a:ext cx="1074236" cy="929258"/>
      </dsp:txXfrm>
    </dsp:sp>
    <dsp:sp modelId="{C92C12EE-363C-496F-A2BF-BDD07CEC0BAA}">
      <dsp:nvSpPr>
        <dsp:cNvPr id="0" name=""/>
        <dsp:cNvSpPr/>
      </dsp:nvSpPr>
      <dsp:spPr>
        <a:xfrm>
          <a:off x="2071336" y="606689"/>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DDCD66C1-7756-411B-940D-CED4E080B1CC}">
      <dsp:nvSpPr>
        <dsp:cNvPr id="0" name=""/>
        <dsp:cNvSpPr/>
      </dsp:nvSpPr>
      <dsp:spPr>
        <a:xfrm>
          <a:off x="1213200" y="7540"/>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Who (Cine)</a:t>
          </a:r>
          <a:endParaRPr lang="ro-RO" sz="2100" kern="1200"/>
        </a:p>
      </dsp:txBody>
      <dsp:txXfrm>
        <a:off x="1431410" y="196317"/>
        <a:ext cx="880310" cy="761572"/>
      </dsp:txXfrm>
    </dsp:sp>
    <dsp:sp modelId="{774C0835-A532-49E6-B6A2-59B363199100}">
      <dsp:nvSpPr>
        <dsp:cNvPr id="0" name=""/>
        <dsp:cNvSpPr/>
      </dsp:nvSpPr>
      <dsp:spPr>
        <a:xfrm>
          <a:off x="2778850" y="1583195"/>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346F0E18-42BB-4AB5-9B86-D580FA2DB650}">
      <dsp:nvSpPr>
        <dsp:cNvPr id="0" name=""/>
        <dsp:cNvSpPr/>
      </dsp:nvSpPr>
      <dsp:spPr>
        <a:xfrm>
          <a:off x="2420795" y="708179"/>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What (Ce)</a:t>
          </a:r>
          <a:endParaRPr lang="ro-RO" sz="2100" kern="1200"/>
        </a:p>
      </dsp:txBody>
      <dsp:txXfrm>
        <a:off x="2639005" y="896956"/>
        <a:ext cx="880310" cy="761572"/>
      </dsp:txXfrm>
    </dsp:sp>
    <dsp:sp modelId="{2B83AD94-7682-4BE5-8988-60DB625F1CC5}">
      <dsp:nvSpPr>
        <dsp:cNvPr id="0" name=""/>
        <dsp:cNvSpPr/>
      </dsp:nvSpPr>
      <dsp:spPr>
        <a:xfrm>
          <a:off x="2287365" y="2685487"/>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DFE827C6-80B8-42D9-BFB8-83B3B7186C6B}">
      <dsp:nvSpPr>
        <dsp:cNvPr id="0" name=""/>
        <dsp:cNvSpPr/>
      </dsp:nvSpPr>
      <dsp:spPr>
        <a:xfrm>
          <a:off x="2420795" y="2085554"/>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When (Când)</a:t>
          </a:r>
          <a:endParaRPr lang="ro-RO" sz="2100" kern="1200"/>
        </a:p>
      </dsp:txBody>
      <dsp:txXfrm>
        <a:off x="2639005" y="2274331"/>
        <a:ext cx="880310" cy="761572"/>
      </dsp:txXfrm>
    </dsp:sp>
    <dsp:sp modelId="{4C517F48-8A9B-4984-8860-646E6A8BE0B4}">
      <dsp:nvSpPr>
        <dsp:cNvPr id="0" name=""/>
        <dsp:cNvSpPr/>
      </dsp:nvSpPr>
      <dsp:spPr>
        <a:xfrm>
          <a:off x="1068184" y="2799909"/>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6B2F3114-1751-4A17-900A-9083DB224490}">
      <dsp:nvSpPr>
        <dsp:cNvPr id="0" name=""/>
        <dsp:cNvSpPr/>
      </dsp:nvSpPr>
      <dsp:spPr>
        <a:xfrm>
          <a:off x="1213200" y="2786977"/>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Where (Unde)</a:t>
          </a:r>
          <a:endParaRPr lang="ro-RO" sz="2100" kern="1200"/>
        </a:p>
      </dsp:txBody>
      <dsp:txXfrm>
        <a:off x="1431410" y="2975754"/>
        <a:ext cx="880310" cy="761572"/>
      </dsp:txXfrm>
    </dsp:sp>
    <dsp:sp modelId="{FAEF1D2F-7332-4B6A-9C94-14CA2B8E310E}">
      <dsp:nvSpPr>
        <dsp:cNvPr id="0" name=""/>
        <dsp:cNvSpPr/>
      </dsp:nvSpPr>
      <dsp:spPr>
        <a:xfrm>
          <a:off x="349084" y="1823794"/>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FADA3A23-DEB6-48AA-BCC4-CD3F109F3543}">
      <dsp:nvSpPr>
        <dsp:cNvPr id="0" name=""/>
        <dsp:cNvSpPr/>
      </dsp:nvSpPr>
      <dsp:spPr>
        <a:xfrm>
          <a:off x="0" y="2086338"/>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Why (De ce)</a:t>
          </a:r>
          <a:endParaRPr lang="ro-RO" sz="2100" kern="1200"/>
        </a:p>
      </dsp:txBody>
      <dsp:txXfrm>
        <a:off x="218210" y="2275115"/>
        <a:ext cx="880310" cy="761572"/>
      </dsp:txXfrm>
    </dsp:sp>
    <dsp:sp modelId="{CD2E4102-1787-4109-8FC7-D55F2DB600A1}">
      <dsp:nvSpPr>
        <dsp:cNvPr id="0" name=""/>
        <dsp:cNvSpPr/>
      </dsp:nvSpPr>
      <dsp:spPr>
        <a:xfrm>
          <a:off x="0" y="706612"/>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How (Cum)</a:t>
          </a:r>
          <a:endParaRPr lang="ro-RO" sz="2100" kern="1200"/>
        </a:p>
      </dsp:txBody>
      <dsp:txXfrm>
        <a:off x="218210" y="895389"/>
        <a:ext cx="880310" cy="7615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1FC495-9932-4EB8-B03A-5DD57565D050}">
      <dsp:nvSpPr>
        <dsp:cNvPr id="0" name=""/>
        <dsp:cNvSpPr/>
      </dsp:nvSpPr>
      <dsp:spPr>
        <a:xfrm>
          <a:off x="1065194" y="1271669"/>
          <a:ext cx="1606762" cy="1389914"/>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5W+2H</a:t>
          </a:r>
          <a:endParaRPr lang="ro-RO" sz="2100" kern="1200"/>
        </a:p>
      </dsp:txBody>
      <dsp:txXfrm>
        <a:off x="1331457" y="1501997"/>
        <a:ext cx="1074236" cy="929258"/>
      </dsp:txXfrm>
    </dsp:sp>
    <dsp:sp modelId="{C92C12EE-363C-496F-A2BF-BDD07CEC0BAA}">
      <dsp:nvSpPr>
        <dsp:cNvPr id="0" name=""/>
        <dsp:cNvSpPr/>
      </dsp:nvSpPr>
      <dsp:spPr>
        <a:xfrm>
          <a:off x="2071336" y="606689"/>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DDCD66C1-7756-411B-940D-CED4E080B1CC}">
      <dsp:nvSpPr>
        <dsp:cNvPr id="0" name=""/>
        <dsp:cNvSpPr/>
      </dsp:nvSpPr>
      <dsp:spPr>
        <a:xfrm>
          <a:off x="1213200" y="7540"/>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Who (Cine)</a:t>
          </a:r>
          <a:endParaRPr lang="ro-RO" sz="2100" kern="1200"/>
        </a:p>
      </dsp:txBody>
      <dsp:txXfrm>
        <a:off x="1431410" y="196317"/>
        <a:ext cx="880310" cy="761572"/>
      </dsp:txXfrm>
    </dsp:sp>
    <dsp:sp modelId="{774C0835-A532-49E6-B6A2-59B363199100}">
      <dsp:nvSpPr>
        <dsp:cNvPr id="0" name=""/>
        <dsp:cNvSpPr/>
      </dsp:nvSpPr>
      <dsp:spPr>
        <a:xfrm>
          <a:off x="2778850" y="1583195"/>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346F0E18-42BB-4AB5-9B86-D580FA2DB650}">
      <dsp:nvSpPr>
        <dsp:cNvPr id="0" name=""/>
        <dsp:cNvSpPr/>
      </dsp:nvSpPr>
      <dsp:spPr>
        <a:xfrm>
          <a:off x="2420795" y="708179"/>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What (Ce)</a:t>
          </a:r>
          <a:endParaRPr lang="ro-RO" sz="2100" kern="1200"/>
        </a:p>
      </dsp:txBody>
      <dsp:txXfrm>
        <a:off x="2639005" y="896956"/>
        <a:ext cx="880310" cy="761572"/>
      </dsp:txXfrm>
    </dsp:sp>
    <dsp:sp modelId="{2B83AD94-7682-4BE5-8988-60DB625F1CC5}">
      <dsp:nvSpPr>
        <dsp:cNvPr id="0" name=""/>
        <dsp:cNvSpPr/>
      </dsp:nvSpPr>
      <dsp:spPr>
        <a:xfrm>
          <a:off x="2287365" y="2685487"/>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DFE827C6-80B8-42D9-BFB8-83B3B7186C6B}">
      <dsp:nvSpPr>
        <dsp:cNvPr id="0" name=""/>
        <dsp:cNvSpPr/>
      </dsp:nvSpPr>
      <dsp:spPr>
        <a:xfrm>
          <a:off x="2420795" y="2085554"/>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When (Când)</a:t>
          </a:r>
          <a:endParaRPr lang="ro-RO" sz="2100" kern="1200"/>
        </a:p>
      </dsp:txBody>
      <dsp:txXfrm>
        <a:off x="2639005" y="2274331"/>
        <a:ext cx="880310" cy="761572"/>
      </dsp:txXfrm>
    </dsp:sp>
    <dsp:sp modelId="{4C517F48-8A9B-4984-8860-646E6A8BE0B4}">
      <dsp:nvSpPr>
        <dsp:cNvPr id="0" name=""/>
        <dsp:cNvSpPr/>
      </dsp:nvSpPr>
      <dsp:spPr>
        <a:xfrm>
          <a:off x="1068184" y="2799909"/>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6B2F3114-1751-4A17-900A-9083DB224490}">
      <dsp:nvSpPr>
        <dsp:cNvPr id="0" name=""/>
        <dsp:cNvSpPr/>
      </dsp:nvSpPr>
      <dsp:spPr>
        <a:xfrm>
          <a:off x="1213200" y="2786977"/>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Where (Unde)</a:t>
          </a:r>
          <a:endParaRPr lang="ro-RO" sz="2100" kern="1200"/>
        </a:p>
      </dsp:txBody>
      <dsp:txXfrm>
        <a:off x="1431410" y="2975754"/>
        <a:ext cx="880310" cy="761572"/>
      </dsp:txXfrm>
    </dsp:sp>
    <dsp:sp modelId="{FAEF1D2F-7332-4B6A-9C94-14CA2B8E310E}">
      <dsp:nvSpPr>
        <dsp:cNvPr id="0" name=""/>
        <dsp:cNvSpPr/>
      </dsp:nvSpPr>
      <dsp:spPr>
        <a:xfrm>
          <a:off x="349084" y="1823794"/>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FADA3A23-DEB6-48AA-BCC4-CD3F109F3543}">
      <dsp:nvSpPr>
        <dsp:cNvPr id="0" name=""/>
        <dsp:cNvSpPr/>
      </dsp:nvSpPr>
      <dsp:spPr>
        <a:xfrm>
          <a:off x="0" y="2086338"/>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Why (De ce)</a:t>
          </a:r>
          <a:endParaRPr lang="ro-RO" sz="2100" kern="1200"/>
        </a:p>
      </dsp:txBody>
      <dsp:txXfrm>
        <a:off x="218210" y="2275115"/>
        <a:ext cx="880310" cy="761572"/>
      </dsp:txXfrm>
    </dsp:sp>
    <dsp:sp modelId="{CD2E4102-1787-4109-8FC7-D55F2DB600A1}">
      <dsp:nvSpPr>
        <dsp:cNvPr id="0" name=""/>
        <dsp:cNvSpPr/>
      </dsp:nvSpPr>
      <dsp:spPr>
        <a:xfrm>
          <a:off x="0" y="706612"/>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How (Cum)</a:t>
          </a:r>
          <a:endParaRPr lang="ro-RO" sz="2100" kern="1200"/>
        </a:p>
      </dsp:txBody>
      <dsp:txXfrm>
        <a:off x="218210" y="895389"/>
        <a:ext cx="880310" cy="7615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1FC495-9932-4EB8-B03A-5DD57565D050}">
      <dsp:nvSpPr>
        <dsp:cNvPr id="0" name=""/>
        <dsp:cNvSpPr/>
      </dsp:nvSpPr>
      <dsp:spPr>
        <a:xfrm>
          <a:off x="1065194" y="1271669"/>
          <a:ext cx="1606762" cy="1389914"/>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dirty="0"/>
            <a:t>5W+2H</a:t>
          </a:r>
          <a:endParaRPr lang="ro-RO" sz="2100" kern="1200" dirty="0"/>
        </a:p>
      </dsp:txBody>
      <dsp:txXfrm>
        <a:off x="1331457" y="1501997"/>
        <a:ext cx="1074236" cy="929258"/>
      </dsp:txXfrm>
    </dsp:sp>
    <dsp:sp modelId="{C92C12EE-363C-496F-A2BF-BDD07CEC0BAA}">
      <dsp:nvSpPr>
        <dsp:cNvPr id="0" name=""/>
        <dsp:cNvSpPr/>
      </dsp:nvSpPr>
      <dsp:spPr>
        <a:xfrm>
          <a:off x="2071336" y="606689"/>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DDCD66C1-7756-411B-940D-CED4E080B1CC}">
      <dsp:nvSpPr>
        <dsp:cNvPr id="0" name=""/>
        <dsp:cNvSpPr/>
      </dsp:nvSpPr>
      <dsp:spPr>
        <a:xfrm>
          <a:off x="1213200" y="7540"/>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Who (Cine)</a:t>
          </a:r>
          <a:endParaRPr lang="ro-RO" sz="2100" kern="1200"/>
        </a:p>
      </dsp:txBody>
      <dsp:txXfrm>
        <a:off x="1431410" y="196317"/>
        <a:ext cx="880310" cy="761572"/>
      </dsp:txXfrm>
    </dsp:sp>
    <dsp:sp modelId="{774C0835-A532-49E6-B6A2-59B363199100}">
      <dsp:nvSpPr>
        <dsp:cNvPr id="0" name=""/>
        <dsp:cNvSpPr/>
      </dsp:nvSpPr>
      <dsp:spPr>
        <a:xfrm>
          <a:off x="2778850" y="1583195"/>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346F0E18-42BB-4AB5-9B86-D580FA2DB650}">
      <dsp:nvSpPr>
        <dsp:cNvPr id="0" name=""/>
        <dsp:cNvSpPr/>
      </dsp:nvSpPr>
      <dsp:spPr>
        <a:xfrm>
          <a:off x="2420795" y="708179"/>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What (Ce)</a:t>
          </a:r>
          <a:endParaRPr lang="ro-RO" sz="2100" kern="1200"/>
        </a:p>
      </dsp:txBody>
      <dsp:txXfrm>
        <a:off x="2639005" y="896956"/>
        <a:ext cx="880310" cy="761572"/>
      </dsp:txXfrm>
    </dsp:sp>
    <dsp:sp modelId="{2B83AD94-7682-4BE5-8988-60DB625F1CC5}">
      <dsp:nvSpPr>
        <dsp:cNvPr id="0" name=""/>
        <dsp:cNvSpPr/>
      </dsp:nvSpPr>
      <dsp:spPr>
        <a:xfrm>
          <a:off x="2287365" y="2685487"/>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DFE827C6-80B8-42D9-BFB8-83B3B7186C6B}">
      <dsp:nvSpPr>
        <dsp:cNvPr id="0" name=""/>
        <dsp:cNvSpPr/>
      </dsp:nvSpPr>
      <dsp:spPr>
        <a:xfrm>
          <a:off x="2420795" y="2085554"/>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When (Când)</a:t>
          </a:r>
          <a:endParaRPr lang="ro-RO" sz="2100" kern="1200"/>
        </a:p>
      </dsp:txBody>
      <dsp:txXfrm>
        <a:off x="2639005" y="2274331"/>
        <a:ext cx="880310" cy="761572"/>
      </dsp:txXfrm>
    </dsp:sp>
    <dsp:sp modelId="{4C517F48-8A9B-4984-8860-646E6A8BE0B4}">
      <dsp:nvSpPr>
        <dsp:cNvPr id="0" name=""/>
        <dsp:cNvSpPr/>
      </dsp:nvSpPr>
      <dsp:spPr>
        <a:xfrm>
          <a:off x="1068184" y="2799909"/>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6B2F3114-1751-4A17-900A-9083DB224490}">
      <dsp:nvSpPr>
        <dsp:cNvPr id="0" name=""/>
        <dsp:cNvSpPr/>
      </dsp:nvSpPr>
      <dsp:spPr>
        <a:xfrm>
          <a:off x="1213200" y="2786977"/>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Where (Unde)</a:t>
          </a:r>
          <a:endParaRPr lang="ro-RO" sz="2100" kern="1200"/>
        </a:p>
      </dsp:txBody>
      <dsp:txXfrm>
        <a:off x="1431410" y="2975754"/>
        <a:ext cx="880310" cy="761572"/>
      </dsp:txXfrm>
    </dsp:sp>
    <dsp:sp modelId="{FAEF1D2F-7332-4B6A-9C94-14CA2B8E310E}">
      <dsp:nvSpPr>
        <dsp:cNvPr id="0" name=""/>
        <dsp:cNvSpPr/>
      </dsp:nvSpPr>
      <dsp:spPr>
        <a:xfrm>
          <a:off x="349084" y="1823794"/>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FADA3A23-DEB6-48AA-BCC4-CD3F109F3543}">
      <dsp:nvSpPr>
        <dsp:cNvPr id="0" name=""/>
        <dsp:cNvSpPr/>
      </dsp:nvSpPr>
      <dsp:spPr>
        <a:xfrm>
          <a:off x="0" y="2086338"/>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dirty="0"/>
            <a:t>Why (De ce)</a:t>
          </a:r>
          <a:endParaRPr lang="ro-RO" sz="2100" kern="1200" dirty="0"/>
        </a:p>
      </dsp:txBody>
      <dsp:txXfrm>
        <a:off x="218210" y="2275115"/>
        <a:ext cx="880310" cy="761572"/>
      </dsp:txXfrm>
    </dsp:sp>
    <dsp:sp modelId="{CD2E4102-1787-4109-8FC7-D55F2DB600A1}">
      <dsp:nvSpPr>
        <dsp:cNvPr id="0" name=""/>
        <dsp:cNvSpPr/>
      </dsp:nvSpPr>
      <dsp:spPr>
        <a:xfrm>
          <a:off x="0" y="706612"/>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How (Cum)</a:t>
          </a:r>
          <a:endParaRPr lang="ro-RO" sz="2100" kern="1200"/>
        </a:p>
      </dsp:txBody>
      <dsp:txXfrm>
        <a:off x="218210" y="895389"/>
        <a:ext cx="880310" cy="76157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1FC495-9932-4EB8-B03A-5DD57565D050}">
      <dsp:nvSpPr>
        <dsp:cNvPr id="0" name=""/>
        <dsp:cNvSpPr/>
      </dsp:nvSpPr>
      <dsp:spPr>
        <a:xfrm>
          <a:off x="1065194" y="1271669"/>
          <a:ext cx="1606762" cy="1389914"/>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5W+2H</a:t>
          </a:r>
          <a:endParaRPr lang="ro-RO" sz="2100" kern="1200"/>
        </a:p>
      </dsp:txBody>
      <dsp:txXfrm>
        <a:off x="1331457" y="1501997"/>
        <a:ext cx="1074236" cy="929258"/>
      </dsp:txXfrm>
    </dsp:sp>
    <dsp:sp modelId="{C92C12EE-363C-496F-A2BF-BDD07CEC0BAA}">
      <dsp:nvSpPr>
        <dsp:cNvPr id="0" name=""/>
        <dsp:cNvSpPr/>
      </dsp:nvSpPr>
      <dsp:spPr>
        <a:xfrm>
          <a:off x="2071336" y="606689"/>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DDCD66C1-7756-411B-940D-CED4E080B1CC}">
      <dsp:nvSpPr>
        <dsp:cNvPr id="0" name=""/>
        <dsp:cNvSpPr/>
      </dsp:nvSpPr>
      <dsp:spPr>
        <a:xfrm>
          <a:off x="1213200" y="7540"/>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Who (Cine)</a:t>
          </a:r>
          <a:endParaRPr lang="ro-RO" sz="2100" kern="1200"/>
        </a:p>
      </dsp:txBody>
      <dsp:txXfrm>
        <a:off x="1431410" y="196317"/>
        <a:ext cx="880310" cy="761572"/>
      </dsp:txXfrm>
    </dsp:sp>
    <dsp:sp modelId="{774C0835-A532-49E6-B6A2-59B363199100}">
      <dsp:nvSpPr>
        <dsp:cNvPr id="0" name=""/>
        <dsp:cNvSpPr/>
      </dsp:nvSpPr>
      <dsp:spPr>
        <a:xfrm>
          <a:off x="2778850" y="1583195"/>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346F0E18-42BB-4AB5-9B86-D580FA2DB650}">
      <dsp:nvSpPr>
        <dsp:cNvPr id="0" name=""/>
        <dsp:cNvSpPr/>
      </dsp:nvSpPr>
      <dsp:spPr>
        <a:xfrm>
          <a:off x="2420795" y="708179"/>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What (Ce)</a:t>
          </a:r>
          <a:endParaRPr lang="ro-RO" sz="2100" kern="1200"/>
        </a:p>
      </dsp:txBody>
      <dsp:txXfrm>
        <a:off x="2639005" y="896956"/>
        <a:ext cx="880310" cy="761572"/>
      </dsp:txXfrm>
    </dsp:sp>
    <dsp:sp modelId="{2B83AD94-7682-4BE5-8988-60DB625F1CC5}">
      <dsp:nvSpPr>
        <dsp:cNvPr id="0" name=""/>
        <dsp:cNvSpPr/>
      </dsp:nvSpPr>
      <dsp:spPr>
        <a:xfrm>
          <a:off x="2287365" y="2685487"/>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DFE827C6-80B8-42D9-BFB8-83B3B7186C6B}">
      <dsp:nvSpPr>
        <dsp:cNvPr id="0" name=""/>
        <dsp:cNvSpPr/>
      </dsp:nvSpPr>
      <dsp:spPr>
        <a:xfrm>
          <a:off x="2420795" y="2085554"/>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When (Când)</a:t>
          </a:r>
          <a:endParaRPr lang="ro-RO" sz="2100" kern="1200"/>
        </a:p>
      </dsp:txBody>
      <dsp:txXfrm>
        <a:off x="2639005" y="2274331"/>
        <a:ext cx="880310" cy="761572"/>
      </dsp:txXfrm>
    </dsp:sp>
    <dsp:sp modelId="{4C517F48-8A9B-4984-8860-646E6A8BE0B4}">
      <dsp:nvSpPr>
        <dsp:cNvPr id="0" name=""/>
        <dsp:cNvSpPr/>
      </dsp:nvSpPr>
      <dsp:spPr>
        <a:xfrm>
          <a:off x="1068184" y="2799909"/>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6B2F3114-1751-4A17-900A-9083DB224490}">
      <dsp:nvSpPr>
        <dsp:cNvPr id="0" name=""/>
        <dsp:cNvSpPr/>
      </dsp:nvSpPr>
      <dsp:spPr>
        <a:xfrm>
          <a:off x="1213200" y="2786977"/>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Where (Unde)</a:t>
          </a:r>
          <a:endParaRPr lang="ro-RO" sz="2100" kern="1200"/>
        </a:p>
      </dsp:txBody>
      <dsp:txXfrm>
        <a:off x="1431410" y="2975754"/>
        <a:ext cx="880310" cy="761572"/>
      </dsp:txXfrm>
    </dsp:sp>
    <dsp:sp modelId="{FAEF1D2F-7332-4B6A-9C94-14CA2B8E310E}">
      <dsp:nvSpPr>
        <dsp:cNvPr id="0" name=""/>
        <dsp:cNvSpPr/>
      </dsp:nvSpPr>
      <dsp:spPr>
        <a:xfrm>
          <a:off x="349084" y="1823794"/>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FADA3A23-DEB6-48AA-BCC4-CD3F109F3543}">
      <dsp:nvSpPr>
        <dsp:cNvPr id="0" name=""/>
        <dsp:cNvSpPr/>
      </dsp:nvSpPr>
      <dsp:spPr>
        <a:xfrm>
          <a:off x="0" y="2086338"/>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Why (De ce)</a:t>
          </a:r>
          <a:endParaRPr lang="ro-RO" sz="2100" kern="1200"/>
        </a:p>
      </dsp:txBody>
      <dsp:txXfrm>
        <a:off x="218210" y="2275115"/>
        <a:ext cx="880310" cy="761572"/>
      </dsp:txXfrm>
    </dsp:sp>
    <dsp:sp modelId="{CD2E4102-1787-4109-8FC7-D55F2DB600A1}">
      <dsp:nvSpPr>
        <dsp:cNvPr id="0" name=""/>
        <dsp:cNvSpPr/>
      </dsp:nvSpPr>
      <dsp:spPr>
        <a:xfrm>
          <a:off x="0" y="706612"/>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How (Cum)</a:t>
          </a:r>
          <a:endParaRPr lang="ro-RO" sz="2100" kern="1200"/>
        </a:p>
      </dsp:txBody>
      <dsp:txXfrm>
        <a:off x="218210" y="895389"/>
        <a:ext cx="880310" cy="76157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B1F84B-50A5-484E-AE35-255D8DE6B8FD}">
      <dsp:nvSpPr>
        <dsp:cNvPr id="0" name=""/>
        <dsp:cNvSpPr/>
      </dsp:nvSpPr>
      <dsp:spPr>
        <a:xfrm>
          <a:off x="4817" y="200800"/>
          <a:ext cx="2080864" cy="1553321"/>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30480" rIns="10160" bIns="10160" numCol="1" spcCol="1270" anchor="t" anchorCtr="0">
          <a:noAutofit/>
        </a:bodyPr>
        <a:lstStyle/>
        <a:p>
          <a:pPr marL="57150" lvl="1" indent="-57150" algn="l" defTabSz="355600">
            <a:lnSpc>
              <a:spcPct val="90000"/>
            </a:lnSpc>
            <a:spcBef>
              <a:spcPct val="0"/>
            </a:spcBef>
            <a:spcAft>
              <a:spcPct val="15000"/>
            </a:spcAft>
            <a:buChar char="•"/>
          </a:pPr>
          <a:r>
            <a:rPr lang="ro-RO" sz="800" kern="1200" dirty="0">
              <a:latin typeface="Segoe UI" panose="020B0502040204020203" pitchFamily="34" charset="0"/>
              <a:cs typeface="Segoe UI" panose="020B0502040204020203" pitchFamily="34" charset="0"/>
            </a:rPr>
            <a:t>Analiza Cauzelor de Bază permite echipelor să exploreze în profunzime diversele factori care contribuie la o problemă sau la o non-conformitate. Prin utilizarea diagramei Ishikawa (sau diagrama "Pescar"), care organizează cauzele potențiale în categorii precum oameni, metode, materiale, mediu, echipamente și măsurători, se pot identifica cu precizie factorii implicați într-o problemă.</a:t>
          </a:r>
        </a:p>
      </dsp:txBody>
      <dsp:txXfrm>
        <a:off x="41213" y="237196"/>
        <a:ext cx="2008072" cy="1516925"/>
      </dsp:txXfrm>
    </dsp:sp>
    <dsp:sp modelId="{1A4ECF38-7066-43E6-BED9-03492A814094}">
      <dsp:nvSpPr>
        <dsp:cNvPr id="0" name=""/>
        <dsp:cNvSpPr/>
      </dsp:nvSpPr>
      <dsp:spPr>
        <a:xfrm>
          <a:off x="4817" y="1754121"/>
          <a:ext cx="2080864" cy="66792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ro-RO" sz="1200" kern="1200" dirty="0">
              <a:latin typeface="Segoe UI" panose="020B0502040204020203" pitchFamily="34" charset="0"/>
              <a:cs typeface="Segoe UI" panose="020B0502040204020203" pitchFamily="34" charset="0"/>
            </a:rPr>
            <a:t>Identificarea Cauzelor de Baza</a:t>
          </a:r>
        </a:p>
      </dsp:txBody>
      <dsp:txXfrm>
        <a:off x="4817" y="1754121"/>
        <a:ext cx="1465397" cy="667928"/>
      </dsp:txXfrm>
    </dsp:sp>
    <dsp:sp modelId="{9CA930E0-CF48-4D36-8B7F-A40B9E429C7D}">
      <dsp:nvSpPr>
        <dsp:cNvPr id="0" name=""/>
        <dsp:cNvSpPr/>
      </dsp:nvSpPr>
      <dsp:spPr>
        <a:xfrm>
          <a:off x="1529079" y="1860215"/>
          <a:ext cx="728302" cy="728302"/>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ED7434-13EC-4DFE-A2BB-E00A85056A76}">
      <dsp:nvSpPr>
        <dsp:cNvPr id="0" name=""/>
        <dsp:cNvSpPr/>
      </dsp:nvSpPr>
      <dsp:spPr>
        <a:xfrm>
          <a:off x="2437814" y="200800"/>
          <a:ext cx="2080864" cy="1553321"/>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30480" rIns="10160" bIns="10160" numCol="1" spcCol="1270" anchor="t" anchorCtr="0">
          <a:noAutofit/>
        </a:bodyPr>
        <a:lstStyle/>
        <a:p>
          <a:pPr marL="57150" lvl="1" indent="-57150" algn="l" defTabSz="355600">
            <a:lnSpc>
              <a:spcPct val="90000"/>
            </a:lnSpc>
            <a:spcBef>
              <a:spcPct val="0"/>
            </a:spcBef>
            <a:spcAft>
              <a:spcPct val="15000"/>
            </a:spcAft>
            <a:buChar char="•"/>
          </a:pPr>
          <a:r>
            <a:rPr lang="ro-RO" sz="800" kern="1200">
              <a:latin typeface="Segoe UI" panose="020B0502040204020203" pitchFamily="34" charset="0"/>
              <a:cs typeface="Segoe UI" panose="020B0502040204020203" pitchFamily="34" charset="0"/>
            </a:rPr>
            <a:t>Analiza Ishikawa promovează recunoașterea interdependențelor și a relațiilor dintre diferitele aspecte ale procesului sau sistemului. Aceasta ajută la evitarea soluțiilor superficiale și la dezvoltarea de soluții care abordează cauzele profunde și conexiunile între ele.</a:t>
          </a:r>
        </a:p>
      </dsp:txBody>
      <dsp:txXfrm>
        <a:off x="2474210" y="237196"/>
        <a:ext cx="2008072" cy="1516925"/>
      </dsp:txXfrm>
    </dsp:sp>
    <dsp:sp modelId="{3707F2D9-E43C-4E73-8D37-35138397E940}">
      <dsp:nvSpPr>
        <dsp:cNvPr id="0" name=""/>
        <dsp:cNvSpPr/>
      </dsp:nvSpPr>
      <dsp:spPr>
        <a:xfrm>
          <a:off x="2437814" y="1754121"/>
          <a:ext cx="2080864" cy="66792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ro-RO" sz="1200" kern="1200">
              <a:latin typeface="Segoe UI" panose="020B0502040204020203" pitchFamily="34" charset="0"/>
              <a:cs typeface="Segoe UI" panose="020B0502040204020203" pitchFamily="34" charset="0"/>
            </a:rPr>
            <a:t>Înțelegerea Interdependențelor și Relațiilor</a:t>
          </a:r>
        </a:p>
      </dsp:txBody>
      <dsp:txXfrm>
        <a:off x="2437814" y="1754121"/>
        <a:ext cx="1465397" cy="667928"/>
      </dsp:txXfrm>
    </dsp:sp>
    <dsp:sp modelId="{2A9F0640-EBCE-400F-B7AB-0024E047118A}">
      <dsp:nvSpPr>
        <dsp:cNvPr id="0" name=""/>
        <dsp:cNvSpPr/>
      </dsp:nvSpPr>
      <dsp:spPr>
        <a:xfrm>
          <a:off x="3962076" y="1860215"/>
          <a:ext cx="728302" cy="728302"/>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68B0B65-1BFE-4E03-9EFD-56E0B754C80E}">
      <dsp:nvSpPr>
        <dsp:cNvPr id="0" name=""/>
        <dsp:cNvSpPr/>
      </dsp:nvSpPr>
      <dsp:spPr>
        <a:xfrm>
          <a:off x="4870810" y="200800"/>
          <a:ext cx="2080864" cy="1553321"/>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30480" rIns="10160" bIns="10160" numCol="1" spcCol="1270" anchor="t" anchorCtr="0">
          <a:noAutofit/>
        </a:bodyPr>
        <a:lstStyle/>
        <a:p>
          <a:pPr marL="57150" lvl="1" indent="-57150" algn="l" defTabSz="355600">
            <a:lnSpc>
              <a:spcPct val="90000"/>
            </a:lnSpc>
            <a:spcBef>
              <a:spcPct val="0"/>
            </a:spcBef>
            <a:spcAft>
              <a:spcPct val="15000"/>
            </a:spcAft>
            <a:buChar char="•"/>
          </a:pPr>
          <a:r>
            <a:rPr lang="ro-RO" sz="800" kern="1200">
              <a:latin typeface="Segoe UI" panose="020B0502040204020203" pitchFamily="34" charset="0"/>
              <a:cs typeface="Segoe UI" panose="020B0502040204020203" pitchFamily="34" charset="0"/>
            </a:rPr>
            <a:t>Identificarea cauzelor de bază permite echipei să prioritizeze și să se concentreze pe acele aspecte care au cel mai mare impact asupra problemei. Această abordare ajută la utilizarea eficientă a resurselor și la rezolvarea problemelor într-un mod strategic și focalizat.</a:t>
          </a:r>
        </a:p>
      </dsp:txBody>
      <dsp:txXfrm>
        <a:off x="4907206" y="237196"/>
        <a:ext cx="2008072" cy="1516925"/>
      </dsp:txXfrm>
    </dsp:sp>
    <dsp:sp modelId="{3C93B9E6-F5BD-4C3C-ABA1-19D66D435EED}">
      <dsp:nvSpPr>
        <dsp:cNvPr id="0" name=""/>
        <dsp:cNvSpPr/>
      </dsp:nvSpPr>
      <dsp:spPr>
        <a:xfrm>
          <a:off x="4870810" y="1754121"/>
          <a:ext cx="2080864" cy="66792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ro-RO" sz="1200" kern="1200">
              <a:latin typeface="Segoe UI" panose="020B0502040204020203" pitchFamily="34" charset="0"/>
              <a:cs typeface="Segoe UI" panose="020B0502040204020203" pitchFamily="34" charset="0"/>
            </a:rPr>
            <a:t>Prioritizarea și Focusarea Eforturilor</a:t>
          </a:r>
        </a:p>
      </dsp:txBody>
      <dsp:txXfrm>
        <a:off x="4870810" y="1754121"/>
        <a:ext cx="1465397" cy="667928"/>
      </dsp:txXfrm>
    </dsp:sp>
    <dsp:sp modelId="{900361C5-E12D-4D4C-9F8E-9E3A0354E211}">
      <dsp:nvSpPr>
        <dsp:cNvPr id="0" name=""/>
        <dsp:cNvSpPr/>
      </dsp:nvSpPr>
      <dsp:spPr>
        <a:xfrm>
          <a:off x="6395072" y="1860215"/>
          <a:ext cx="728302" cy="728302"/>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A38819-A742-4723-A39D-FBDF6918892D}">
      <dsp:nvSpPr>
        <dsp:cNvPr id="0" name=""/>
        <dsp:cNvSpPr/>
      </dsp:nvSpPr>
      <dsp:spPr>
        <a:xfrm>
          <a:off x="4817" y="2949231"/>
          <a:ext cx="2080864" cy="1553321"/>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30480" rIns="10160" bIns="10160" numCol="1" spcCol="1270" anchor="t" anchorCtr="0">
          <a:noAutofit/>
        </a:bodyPr>
        <a:lstStyle/>
        <a:p>
          <a:pPr marL="57150" lvl="1" indent="-57150" algn="l" defTabSz="355600">
            <a:lnSpc>
              <a:spcPct val="90000"/>
            </a:lnSpc>
            <a:spcBef>
              <a:spcPct val="0"/>
            </a:spcBef>
            <a:spcAft>
              <a:spcPct val="15000"/>
            </a:spcAft>
            <a:buChar char="•"/>
          </a:pPr>
          <a:r>
            <a:rPr lang="ro-RO" sz="800" kern="1200">
              <a:latin typeface="Segoe UI" panose="020B0502040204020203" pitchFamily="34" charset="0"/>
              <a:cs typeface="Segoe UI" panose="020B0502040204020203" pitchFamily="34" charset="0"/>
            </a:rPr>
            <a:t>Abordarea cauzelor de bază înseamnă că problemele sunt abordate la rădăcină, ceea ce reduce probabilitatea ca acestea să reapară în viitor. Prin implementarea de soluții preventive sau corective adecvate, se poate asigura că problemele sunt abordate în mod durabil și că procesele sunt îmbunătățite continuu.</a:t>
          </a:r>
        </a:p>
      </dsp:txBody>
      <dsp:txXfrm>
        <a:off x="41213" y="2985627"/>
        <a:ext cx="2008072" cy="1516925"/>
      </dsp:txXfrm>
    </dsp:sp>
    <dsp:sp modelId="{33BA170E-77FD-404C-BB8E-7BEAA1F9903A}">
      <dsp:nvSpPr>
        <dsp:cNvPr id="0" name=""/>
        <dsp:cNvSpPr/>
      </dsp:nvSpPr>
      <dsp:spPr>
        <a:xfrm>
          <a:off x="4817" y="4502552"/>
          <a:ext cx="2080864" cy="66792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ro-RO" sz="1200" kern="1200">
              <a:latin typeface="Segoe UI" panose="020B0502040204020203" pitchFamily="34" charset="0"/>
              <a:cs typeface="Segoe UI" panose="020B0502040204020203" pitchFamily="34" charset="0"/>
            </a:rPr>
            <a:t>Prevenirea Recurenței</a:t>
          </a:r>
        </a:p>
      </dsp:txBody>
      <dsp:txXfrm>
        <a:off x="4817" y="4502552"/>
        <a:ext cx="1465397" cy="667928"/>
      </dsp:txXfrm>
    </dsp:sp>
    <dsp:sp modelId="{C44533DB-4D48-42F5-BF4D-908F45C7D5CB}">
      <dsp:nvSpPr>
        <dsp:cNvPr id="0" name=""/>
        <dsp:cNvSpPr/>
      </dsp:nvSpPr>
      <dsp:spPr>
        <a:xfrm>
          <a:off x="1529079" y="4608647"/>
          <a:ext cx="728302" cy="728302"/>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AB6F5DF-7652-422A-A04A-4502AFEEBCEB}">
      <dsp:nvSpPr>
        <dsp:cNvPr id="0" name=""/>
        <dsp:cNvSpPr/>
      </dsp:nvSpPr>
      <dsp:spPr>
        <a:xfrm>
          <a:off x="2437814" y="2949231"/>
          <a:ext cx="2080864" cy="1553321"/>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30480" rIns="10160" bIns="10160" numCol="1" spcCol="1270" anchor="t" anchorCtr="0">
          <a:noAutofit/>
        </a:bodyPr>
        <a:lstStyle/>
        <a:p>
          <a:pPr marL="57150" lvl="1" indent="-57150" algn="l" defTabSz="355600">
            <a:lnSpc>
              <a:spcPct val="90000"/>
            </a:lnSpc>
            <a:spcBef>
              <a:spcPct val="0"/>
            </a:spcBef>
            <a:spcAft>
              <a:spcPct val="15000"/>
            </a:spcAft>
            <a:buChar char="•"/>
          </a:pPr>
          <a:r>
            <a:rPr lang="ro-RO" sz="800" kern="1200">
              <a:latin typeface="Segoe UI" panose="020B0502040204020203" pitchFamily="34" charset="0"/>
              <a:cs typeface="Segoe UI" panose="020B0502040204020203" pitchFamily="34" charset="0"/>
            </a:rPr>
            <a:t>Analiza Cauzelor de Bază implică adesea colaborarea între diferite echipe și departamente în cadrul organizației. Acest proces de colaborare promovează înțelegerea colectivă a problemei și a nevoilor de îmbunătățire, consolidând astfel angajamentul și responsabilitatea comună pentru rezolvarea problemei.</a:t>
          </a:r>
        </a:p>
      </dsp:txBody>
      <dsp:txXfrm>
        <a:off x="2474210" y="2985627"/>
        <a:ext cx="2008072" cy="1516925"/>
      </dsp:txXfrm>
    </dsp:sp>
    <dsp:sp modelId="{D90B7E48-FB14-4DDD-B602-AF9D765348AB}">
      <dsp:nvSpPr>
        <dsp:cNvPr id="0" name=""/>
        <dsp:cNvSpPr/>
      </dsp:nvSpPr>
      <dsp:spPr>
        <a:xfrm>
          <a:off x="2437814" y="4502552"/>
          <a:ext cx="2080864" cy="66792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ro-RO" sz="1200" kern="1200">
              <a:latin typeface="Segoe UI" panose="020B0502040204020203" pitchFamily="34" charset="0"/>
              <a:cs typeface="Segoe UI" panose="020B0502040204020203" pitchFamily="34" charset="0"/>
            </a:rPr>
            <a:t>Promovarea Înțelegerii Colective și a Angajamentului</a:t>
          </a:r>
        </a:p>
      </dsp:txBody>
      <dsp:txXfrm>
        <a:off x="2437814" y="4502552"/>
        <a:ext cx="1465397" cy="667928"/>
      </dsp:txXfrm>
    </dsp:sp>
    <dsp:sp modelId="{70887365-E8FC-43E5-B599-9C4DD13F92FE}">
      <dsp:nvSpPr>
        <dsp:cNvPr id="0" name=""/>
        <dsp:cNvSpPr/>
      </dsp:nvSpPr>
      <dsp:spPr>
        <a:xfrm>
          <a:off x="3962076" y="4608647"/>
          <a:ext cx="728302" cy="728302"/>
        </a:xfrm>
        <a:prstGeom prst="ellipse">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9EA9168-9FEB-4B2E-85BA-EB63C0727E32}">
      <dsp:nvSpPr>
        <dsp:cNvPr id="0" name=""/>
        <dsp:cNvSpPr/>
      </dsp:nvSpPr>
      <dsp:spPr>
        <a:xfrm>
          <a:off x="4870810" y="2949231"/>
          <a:ext cx="2080864" cy="1553321"/>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30480" rIns="10160" bIns="10160" numCol="1" spcCol="1270" anchor="t" anchorCtr="0">
          <a:noAutofit/>
        </a:bodyPr>
        <a:lstStyle/>
        <a:p>
          <a:pPr marL="57150" lvl="1" indent="-57150" algn="l" defTabSz="355600">
            <a:lnSpc>
              <a:spcPct val="90000"/>
            </a:lnSpc>
            <a:spcBef>
              <a:spcPct val="0"/>
            </a:spcBef>
            <a:spcAft>
              <a:spcPct val="15000"/>
            </a:spcAft>
            <a:buChar char="•"/>
          </a:pPr>
          <a:r>
            <a:rPr lang="ro-RO" sz="800" kern="1200">
              <a:latin typeface="Segoe UI" panose="020B0502040204020203" pitchFamily="34" charset="0"/>
              <a:cs typeface="Segoe UI" panose="020B0502040204020203" pitchFamily="34" charset="0"/>
            </a:rPr>
            <a:t>QRQC nu se oprește doar la rezolvarea problemelor imediate, ci încurajează și promovează îmbunătățirea continuă a proceselor și a sistemelor. Analiza Cauzelor de Bază contribuie la identificarea oportunităților de îmbunătățire și la implementarea de schimbări care conduc la eficiență și calitate îmbunătățite în mod constant.</a:t>
          </a:r>
        </a:p>
      </dsp:txBody>
      <dsp:txXfrm>
        <a:off x="4907206" y="2985627"/>
        <a:ext cx="2008072" cy="1516925"/>
      </dsp:txXfrm>
    </dsp:sp>
    <dsp:sp modelId="{23731DF1-3B76-4300-B445-829622592C94}">
      <dsp:nvSpPr>
        <dsp:cNvPr id="0" name=""/>
        <dsp:cNvSpPr/>
      </dsp:nvSpPr>
      <dsp:spPr>
        <a:xfrm>
          <a:off x="4870810" y="4502552"/>
          <a:ext cx="2080864" cy="66792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ro-RO" sz="1200" kern="1200">
              <a:latin typeface="Segoe UI" panose="020B0502040204020203" pitchFamily="34" charset="0"/>
              <a:cs typeface="Segoe UI" panose="020B0502040204020203" pitchFamily="34" charset="0"/>
            </a:rPr>
            <a:t>Îmbunătățirea Continuă a Proceselor</a:t>
          </a:r>
        </a:p>
      </dsp:txBody>
      <dsp:txXfrm>
        <a:off x="4870810" y="4502552"/>
        <a:ext cx="1465397" cy="667928"/>
      </dsp:txXfrm>
    </dsp:sp>
    <dsp:sp modelId="{602FD14A-3F42-4734-8AE8-9BF6445A74C2}">
      <dsp:nvSpPr>
        <dsp:cNvPr id="0" name=""/>
        <dsp:cNvSpPr/>
      </dsp:nvSpPr>
      <dsp:spPr>
        <a:xfrm>
          <a:off x="6395072" y="4608647"/>
          <a:ext cx="728302" cy="728302"/>
        </a:xfrm>
        <a:prstGeom prst="ellipse">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B16F58-1335-4392-ABFE-B52C1693DAF0}">
      <dsp:nvSpPr>
        <dsp:cNvPr id="0" name=""/>
        <dsp:cNvSpPr/>
      </dsp:nvSpPr>
      <dsp:spPr>
        <a:xfrm rot="5400000">
          <a:off x="1661382" y="50551"/>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dirty="0">
              <a:latin typeface="Segoe UI" panose="020B0502040204020203" pitchFamily="34" charset="0"/>
              <a:cs typeface="Segoe UI" panose="020B0502040204020203" pitchFamily="34" charset="0"/>
            </a:rPr>
            <a:t>Identificarea Cauzelor de Baza</a:t>
          </a:r>
        </a:p>
      </dsp:txBody>
      <dsp:txXfrm rot="-5400000">
        <a:off x="1811704" y="118627"/>
        <a:ext cx="448811" cy="515876"/>
      </dsp:txXfrm>
    </dsp:sp>
    <dsp:sp modelId="{D4C0D855-A087-4AE2-A04B-28E62AC59E73}">
      <dsp:nvSpPr>
        <dsp:cNvPr id="0" name=""/>
        <dsp:cNvSpPr/>
      </dsp:nvSpPr>
      <dsp:spPr>
        <a:xfrm>
          <a:off x="2381910" y="151727"/>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5E8E190B-7048-4C18-9769-FF2DAC8FC7DE}">
      <dsp:nvSpPr>
        <dsp:cNvPr id="0" name=""/>
        <dsp:cNvSpPr/>
      </dsp:nvSpPr>
      <dsp:spPr>
        <a:xfrm rot="5400000">
          <a:off x="957192" y="50551"/>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118627"/>
        <a:ext cx="448811" cy="515876"/>
      </dsp:txXfrm>
    </dsp:sp>
    <dsp:sp modelId="{CB302725-3F37-48EF-8A7C-D2E70AEF215D}">
      <dsp:nvSpPr>
        <dsp:cNvPr id="0" name=""/>
        <dsp:cNvSpPr/>
      </dsp:nvSpPr>
      <dsp:spPr>
        <a:xfrm rot="5400000">
          <a:off x="1307938" y="686690"/>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Înțelegerea Interdependențelor și Relațiilor</a:t>
          </a:r>
        </a:p>
      </dsp:txBody>
      <dsp:txXfrm rot="-5400000">
        <a:off x="1458260" y="754766"/>
        <a:ext cx="448811" cy="515876"/>
      </dsp:txXfrm>
    </dsp:sp>
    <dsp:sp modelId="{FA62B7BA-FF71-4FE2-88B0-B65114FEBD5B}">
      <dsp:nvSpPr>
        <dsp:cNvPr id="0" name=""/>
        <dsp:cNvSpPr/>
      </dsp:nvSpPr>
      <dsp:spPr>
        <a:xfrm>
          <a:off x="520259" y="787866"/>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6269A62-E94A-4953-AC1D-30BE27522916}">
      <dsp:nvSpPr>
        <dsp:cNvPr id="0" name=""/>
        <dsp:cNvSpPr/>
      </dsp:nvSpPr>
      <dsp:spPr>
        <a:xfrm rot="5400000">
          <a:off x="2012127" y="686690"/>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754766"/>
        <a:ext cx="448811" cy="515876"/>
      </dsp:txXfrm>
    </dsp:sp>
    <dsp:sp modelId="{3C82F34F-3681-4611-A308-0BB6D927A60F}">
      <dsp:nvSpPr>
        <dsp:cNvPr id="0" name=""/>
        <dsp:cNvSpPr/>
      </dsp:nvSpPr>
      <dsp:spPr>
        <a:xfrm rot="5400000">
          <a:off x="1661382" y="1322829"/>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Prioritizarea și Focusarea Eforturilor</a:t>
          </a:r>
        </a:p>
      </dsp:txBody>
      <dsp:txXfrm rot="-5400000">
        <a:off x="1811704" y="1390905"/>
        <a:ext cx="448811" cy="515876"/>
      </dsp:txXfrm>
    </dsp:sp>
    <dsp:sp modelId="{20D11195-7E76-42D7-934C-1B974A32CE77}">
      <dsp:nvSpPr>
        <dsp:cNvPr id="0" name=""/>
        <dsp:cNvSpPr/>
      </dsp:nvSpPr>
      <dsp:spPr>
        <a:xfrm>
          <a:off x="2381910" y="1424005"/>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4F92E67-B5B6-4466-8115-4A5835BAE291}">
      <dsp:nvSpPr>
        <dsp:cNvPr id="0" name=""/>
        <dsp:cNvSpPr/>
      </dsp:nvSpPr>
      <dsp:spPr>
        <a:xfrm rot="5400000">
          <a:off x="957192" y="1322829"/>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1390905"/>
        <a:ext cx="448811" cy="515876"/>
      </dsp:txXfrm>
    </dsp:sp>
    <dsp:sp modelId="{28FA79AD-8595-4978-8DDA-909F632C4457}">
      <dsp:nvSpPr>
        <dsp:cNvPr id="0" name=""/>
        <dsp:cNvSpPr/>
      </dsp:nvSpPr>
      <dsp:spPr>
        <a:xfrm rot="5400000">
          <a:off x="1307938" y="1958968"/>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Prevenirea Recurenței</a:t>
          </a:r>
        </a:p>
      </dsp:txBody>
      <dsp:txXfrm rot="-5400000">
        <a:off x="1458260" y="2027044"/>
        <a:ext cx="448811" cy="515876"/>
      </dsp:txXfrm>
    </dsp:sp>
    <dsp:sp modelId="{0BC8BB74-0842-4CD5-B6DF-83F13EABC168}">
      <dsp:nvSpPr>
        <dsp:cNvPr id="0" name=""/>
        <dsp:cNvSpPr/>
      </dsp:nvSpPr>
      <dsp:spPr>
        <a:xfrm>
          <a:off x="520259" y="2060144"/>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4E952061-5A20-4EA0-A231-960DCAF4D865}">
      <dsp:nvSpPr>
        <dsp:cNvPr id="0" name=""/>
        <dsp:cNvSpPr/>
      </dsp:nvSpPr>
      <dsp:spPr>
        <a:xfrm rot="5400000">
          <a:off x="2012127" y="1958968"/>
          <a:ext cx="749456" cy="652027"/>
        </a:xfrm>
        <a:prstGeom prst="hexagon">
          <a:avLst>
            <a:gd name="adj" fmla="val 25000"/>
            <a:gd name="vf" fmla="val 11547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2027044"/>
        <a:ext cx="448811" cy="515876"/>
      </dsp:txXfrm>
    </dsp:sp>
    <dsp:sp modelId="{574AA462-67AE-41F5-9A6D-046B95133369}">
      <dsp:nvSpPr>
        <dsp:cNvPr id="0" name=""/>
        <dsp:cNvSpPr/>
      </dsp:nvSpPr>
      <dsp:spPr>
        <a:xfrm rot="5400000">
          <a:off x="1661382" y="2595107"/>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Promovarea Înțelegerii Colective și a Angajamentului</a:t>
          </a:r>
        </a:p>
      </dsp:txBody>
      <dsp:txXfrm rot="-5400000">
        <a:off x="1811704" y="2663183"/>
        <a:ext cx="448811" cy="515876"/>
      </dsp:txXfrm>
    </dsp:sp>
    <dsp:sp modelId="{3BCADFD6-6201-4F34-82AE-0FC35A1F9E2F}">
      <dsp:nvSpPr>
        <dsp:cNvPr id="0" name=""/>
        <dsp:cNvSpPr/>
      </dsp:nvSpPr>
      <dsp:spPr>
        <a:xfrm>
          <a:off x="2381910" y="2696283"/>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0A6971A-8D7F-42D9-9D40-70CD63C25121}">
      <dsp:nvSpPr>
        <dsp:cNvPr id="0" name=""/>
        <dsp:cNvSpPr/>
      </dsp:nvSpPr>
      <dsp:spPr>
        <a:xfrm rot="5400000">
          <a:off x="957192" y="2595107"/>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2663183"/>
        <a:ext cx="448811" cy="515876"/>
      </dsp:txXfrm>
    </dsp:sp>
    <dsp:sp modelId="{2B07BF59-D0AF-4EAF-8029-C278B20946B3}">
      <dsp:nvSpPr>
        <dsp:cNvPr id="0" name=""/>
        <dsp:cNvSpPr/>
      </dsp:nvSpPr>
      <dsp:spPr>
        <a:xfrm rot="5400000">
          <a:off x="1307938" y="3231246"/>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Îmbunătățirea Continuă a Proceselor</a:t>
          </a:r>
        </a:p>
      </dsp:txBody>
      <dsp:txXfrm rot="-5400000">
        <a:off x="1458260" y="3299322"/>
        <a:ext cx="448811" cy="515876"/>
      </dsp:txXfrm>
    </dsp:sp>
    <dsp:sp modelId="{9A332C4F-B74B-41E6-8AD9-51D9088F47B8}">
      <dsp:nvSpPr>
        <dsp:cNvPr id="0" name=""/>
        <dsp:cNvSpPr/>
      </dsp:nvSpPr>
      <dsp:spPr>
        <a:xfrm>
          <a:off x="520259" y="3332423"/>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D65CBE53-E6DC-4030-9504-7081BCCA1AD9}">
      <dsp:nvSpPr>
        <dsp:cNvPr id="0" name=""/>
        <dsp:cNvSpPr/>
      </dsp:nvSpPr>
      <dsp:spPr>
        <a:xfrm rot="5400000">
          <a:off x="2012127" y="3231246"/>
          <a:ext cx="749456" cy="652027"/>
        </a:xfrm>
        <a:prstGeom prst="hexagon">
          <a:avLst>
            <a:gd name="adj" fmla="val 25000"/>
            <a:gd name="vf" fmla="val 11547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3299322"/>
        <a:ext cx="448811" cy="51587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BDFE54-4A5B-44F4-AD22-946A39D5E2C0}">
      <dsp:nvSpPr>
        <dsp:cNvPr id="0" name=""/>
        <dsp:cNvSpPr/>
      </dsp:nvSpPr>
      <dsp:spPr>
        <a:xfrm>
          <a:off x="309616" y="799229"/>
          <a:ext cx="1167593" cy="1167593"/>
        </a:xfrm>
        <a:prstGeom prst="ellips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sp>
    <dsp:sp modelId="{F53C1A82-34CB-45CB-A468-AC0AD6B51411}">
      <dsp:nvSpPr>
        <dsp:cNvPr id="0" name=""/>
        <dsp:cNvSpPr/>
      </dsp:nvSpPr>
      <dsp:spPr>
        <a:xfrm>
          <a:off x="893413" y="799229"/>
          <a:ext cx="6229536" cy="1167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ro-RO" sz="1400" kern="1200" dirty="0">
              <a:latin typeface="Segoe UI" panose="020B0502040204020203" pitchFamily="34" charset="0"/>
              <a:cs typeface="Segoe UI" panose="020B0502040204020203" pitchFamily="34" charset="0"/>
            </a:rPr>
            <a:t>În cadrul Metodologiei QRQC (Quick Response Quality Control), pasul 2, cunoscut și ca </a:t>
          </a:r>
          <a:r>
            <a:rPr lang="ro-RO" sz="1400" b="1" kern="1200" dirty="0">
              <a:latin typeface="Segoe UI" panose="020B0502040204020203" pitchFamily="34" charset="0"/>
              <a:cs typeface="Segoe UI" panose="020B0502040204020203" pitchFamily="34" charset="0"/>
            </a:rPr>
            <a:t>Analiza Cauzelor de Bază</a:t>
          </a:r>
          <a:r>
            <a:rPr lang="en-US" sz="1400" b="1" kern="1200" dirty="0">
              <a:latin typeface="Segoe UI" panose="020B0502040204020203" pitchFamily="34" charset="0"/>
              <a:cs typeface="Segoe UI" panose="020B0502040204020203" pitchFamily="34" charset="0"/>
            </a:rPr>
            <a:t> (Root Cause </a:t>
          </a:r>
          <a:r>
            <a:rPr lang="en-US" sz="1400" b="1" kern="1200" dirty="0" err="1">
              <a:latin typeface="Segoe UI" panose="020B0502040204020203" pitchFamily="34" charset="0"/>
              <a:cs typeface="Segoe UI" panose="020B0502040204020203" pitchFamily="34" charset="0"/>
            </a:rPr>
            <a:t>Analisys</a:t>
          </a:r>
          <a:r>
            <a:rPr lang="en-US" sz="1400" b="1" kern="1200" dirty="0">
              <a:latin typeface="Segoe UI" panose="020B0502040204020203" pitchFamily="34" charset="0"/>
              <a:cs typeface="Segoe UI" panose="020B0502040204020203" pitchFamily="34" charset="0"/>
            </a:rPr>
            <a:t>)</a:t>
          </a:r>
          <a:r>
            <a:rPr lang="ro-RO" sz="1400" b="1" kern="1200" dirty="0">
              <a:latin typeface="Segoe UI" panose="020B0502040204020203" pitchFamily="34" charset="0"/>
              <a:cs typeface="Segoe UI" panose="020B0502040204020203" pitchFamily="34" charset="0"/>
            </a:rPr>
            <a:t> sau Analiza Ishikawa</a:t>
          </a:r>
          <a:r>
            <a:rPr lang="ro-RO" sz="1400" kern="1200" dirty="0">
              <a:latin typeface="Segoe UI" panose="020B0502040204020203" pitchFamily="34" charset="0"/>
              <a:cs typeface="Segoe UI" panose="020B0502040204020203" pitchFamily="34" charset="0"/>
            </a:rPr>
            <a:t>, ocupă o poziție centrală în procesul de rezolvare a problemelor și de îmbunătățire continuă. Această etapă este crucială pentru identificarea și înțelegerea cauzelor fundamentale ale unei probleme, punând bazele pentru implementarea de soluții eficiente și preventive</a:t>
          </a:r>
        </a:p>
      </dsp:txBody>
      <dsp:txXfrm>
        <a:off x="893413" y="799229"/>
        <a:ext cx="6229536" cy="1167593"/>
      </dsp:txXfrm>
    </dsp:sp>
    <dsp:sp modelId="{7032770D-362B-441F-97D0-224C43E2BD1E}">
      <dsp:nvSpPr>
        <dsp:cNvPr id="0" name=""/>
        <dsp:cNvSpPr/>
      </dsp:nvSpPr>
      <dsp:spPr>
        <a:xfrm>
          <a:off x="309616" y="2155272"/>
          <a:ext cx="1167593" cy="1167593"/>
        </a:xfrm>
        <a:prstGeom prst="ellipse">
          <a:avLst/>
        </a:prstGeom>
        <a:solidFill>
          <a:schemeClr val="accent4">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sp>
    <dsp:sp modelId="{202421EB-B2A9-497F-A547-B8F4E4159DC6}">
      <dsp:nvSpPr>
        <dsp:cNvPr id="0" name=""/>
        <dsp:cNvSpPr/>
      </dsp:nvSpPr>
      <dsp:spPr>
        <a:xfrm>
          <a:off x="893413" y="2155272"/>
          <a:ext cx="6229536" cy="1167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ro-RO" sz="1400" kern="1200" dirty="0">
              <a:latin typeface="Segoe UI" panose="020B0502040204020203" pitchFamily="34" charset="0"/>
              <a:cs typeface="Segoe UI" panose="020B0502040204020203" pitchFamily="34" charset="0"/>
            </a:rPr>
            <a:t>În concluzie, Analiza Cauzelor de Bază (Ishikawa) reprezintă o etapă esențială în cadrul Metodologiei QRQC, deoarece oferă baza pentru identificarea și rezolvarea eficientă a problemelor. Prin identificarea cauzelor de bază, prioritizarea eforturilor, prevenirea recurenței problemelor și promovarea îmbunătățirii continue, această etapă contribuie la creșterea calității, eficienței și durabilității proceselor și a produselor în cadrul organizațiilor.</a:t>
          </a:r>
        </a:p>
      </dsp:txBody>
      <dsp:txXfrm>
        <a:off x="893413" y="2155272"/>
        <a:ext cx="6229536" cy="116759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B16F58-1335-4392-ABFE-B52C1693DAF0}">
      <dsp:nvSpPr>
        <dsp:cNvPr id="0" name=""/>
        <dsp:cNvSpPr/>
      </dsp:nvSpPr>
      <dsp:spPr>
        <a:xfrm rot="5400000">
          <a:off x="1661382" y="50551"/>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dirty="0">
              <a:latin typeface="Segoe UI" panose="020B0502040204020203" pitchFamily="34" charset="0"/>
              <a:cs typeface="Segoe UI" panose="020B0502040204020203" pitchFamily="34" charset="0"/>
            </a:rPr>
            <a:t>Identificarea Cauzelor de Baza</a:t>
          </a:r>
        </a:p>
      </dsp:txBody>
      <dsp:txXfrm rot="-5400000">
        <a:off x="1811704" y="118627"/>
        <a:ext cx="448811" cy="515876"/>
      </dsp:txXfrm>
    </dsp:sp>
    <dsp:sp modelId="{D4C0D855-A087-4AE2-A04B-28E62AC59E73}">
      <dsp:nvSpPr>
        <dsp:cNvPr id="0" name=""/>
        <dsp:cNvSpPr/>
      </dsp:nvSpPr>
      <dsp:spPr>
        <a:xfrm>
          <a:off x="2381910" y="151727"/>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5E8E190B-7048-4C18-9769-FF2DAC8FC7DE}">
      <dsp:nvSpPr>
        <dsp:cNvPr id="0" name=""/>
        <dsp:cNvSpPr/>
      </dsp:nvSpPr>
      <dsp:spPr>
        <a:xfrm rot="5400000">
          <a:off x="957192" y="50551"/>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118627"/>
        <a:ext cx="448811" cy="515876"/>
      </dsp:txXfrm>
    </dsp:sp>
    <dsp:sp modelId="{CB302725-3F37-48EF-8A7C-D2E70AEF215D}">
      <dsp:nvSpPr>
        <dsp:cNvPr id="0" name=""/>
        <dsp:cNvSpPr/>
      </dsp:nvSpPr>
      <dsp:spPr>
        <a:xfrm rot="5400000">
          <a:off x="1307938" y="686690"/>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Înțelegerea Interdependențelor și Relațiilor</a:t>
          </a:r>
        </a:p>
      </dsp:txBody>
      <dsp:txXfrm rot="-5400000">
        <a:off x="1458260" y="754766"/>
        <a:ext cx="448811" cy="515876"/>
      </dsp:txXfrm>
    </dsp:sp>
    <dsp:sp modelId="{FA62B7BA-FF71-4FE2-88B0-B65114FEBD5B}">
      <dsp:nvSpPr>
        <dsp:cNvPr id="0" name=""/>
        <dsp:cNvSpPr/>
      </dsp:nvSpPr>
      <dsp:spPr>
        <a:xfrm>
          <a:off x="520259" y="787866"/>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6269A62-E94A-4953-AC1D-30BE27522916}">
      <dsp:nvSpPr>
        <dsp:cNvPr id="0" name=""/>
        <dsp:cNvSpPr/>
      </dsp:nvSpPr>
      <dsp:spPr>
        <a:xfrm rot="5400000">
          <a:off x="2012127" y="686690"/>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754766"/>
        <a:ext cx="448811" cy="515876"/>
      </dsp:txXfrm>
    </dsp:sp>
    <dsp:sp modelId="{3C82F34F-3681-4611-A308-0BB6D927A60F}">
      <dsp:nvSpPr>
        <dsp:cNvPr id="0" name=""/>
        <dsp:cNvSpPr/>
      </dsp:nvSpPr>
      <dsp:spPr>
        <a:xfrm rot="5400000">
          <a:off x="1661382" y="1322829"/>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Prioritizarea și Focusarea Eforturilor</a:t>
          </a:r>
        </a:p>
      </dsp:txBody>
      <dsp:txXfrm rot="-5400000">
        <a:off x="1811704" y="1390905"/>
        <a:ext cx="448811" cy="515876"/>
      </dsp:txXfrm>
    </dsp:sp>
    <dsp:sp modelId="{20D11195-7E76-42D7-934C-1B974A32CE77}">
      <dsp:nvSpPr>
        <dsp:cNvPr id="0" name=""/>
        <dsp:cNvSpPr/>
      </dsp:nvSpPr>
      <dsp:spPr>
        <a:xfrm>
          <a:off x="2381910" y="1424005"/>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4F92E67-B5B6-4466-8115-4A5835BAE291}">
      <dsp:nvSpPr>
        <dsp:cNvPr id="0" name=""/>
        <dsp:cNvSpPr/>
      </dsp:nvSpPr>
      <dsp:spPr>
        <a:xfrm rot="5400000">
          <a:off x="957192" y="1322829"/>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1390905"/>
        <a:ext cx="448811" cy="515876"/>
      </dsp:txXfrm>
    </dsp:sp>
    <dsp:sp modelId="{28FA79AD-8595-4978-8DDA-909F632C4457}">
      <dsp:nvSpPr>
        <dsp:cNvPr id="0" name=""/>
        <dsp:cNvSpPr/>
      </dsp:nvSpPr>
      <dsp:spPr>
        <a:xfrm rot="5400000">
          <a:off x="1307938" y="1958968"/>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Prevenirea Recurenței</a:t>
          </a:r>
        </a:p>
      </dsp:txBody>
      <dsp:txXfrm rot="-5400000">
        <a:off x="1458260" y="2027044"/>
        <a:ext cx="448811" cy="515876"/>
      </dsp:txXfrm>
    </dsp:sp>
    <dsp:sp modelId="{0BC8BB74-0842-4CD5-B6DF-83F13EABC168}">
      <dsp:nvSpPr>
        <dsp:cNvPr id="0" name=""/>
        <dsp:cNvSpPr/>
      </dsp:nvSpPr>
      <dsp:spPr>
        <a:xfrm>
          <a:off x="520259" y="2060144"/>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4E952061-5A20-4EA0-A231-960DCAF4D865}">
      <dsp:nvSpPr>
        <dsp:cNvPr id="0" name=""/>
        <dsp:cNvSpPr/>
      </dsp:nvSpPr>
      <dsp:spPr>
        <a:xfrm rot="5400000">
          <a:off x="2012127" y="1958968"/>
          <a:ext cx="749456" cy="652027"/>
        </a:xfrm>
        <a:prstGeom prst="hexagon">
          <a:avLst>
            <a:gd name="adj" fmla="val 25000"/>
            <a:gd name="vf" fmla="val 11547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2027044"/>
        <a:ext cx="448811" cy="515876"/>
      </dsp:txXfrm>
    </dsp:sp>
    <dsp:sp modelId="{574AA462-67AE-41F5-9A6D-046B95133369}">
      <dsp:nvSpPr>
        <dsp:cNvPr id="0" name=""/>
        <dsp:cNvSpPr/>
      </dsp:nvSpPr>
      <dsp:spPr>
        <a:xfrm rot="5400000">
          <a:off x="1661382" y="2595107"/>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Promovarea Înțelegerii Colective și a Angajamentului</a:t>
          </a:r>
        </a:p>
      </dsp:txBody>
      <dsp:txXfrm rot="-5400000">
        <a:off x="1811704" y="2663183"/>
        <a:ext cx="448811" cy="515876"/>
      </dsp:txXfrm>
    </dsp:sp>
    <dsp:sp modelId="{3BCADFD6-6201-4F34-82AE-0FC35A1F9E2F}">
      <dsp:nvSpPr>
        <dsp:cNvPr id="0" name=""/>
        <dsp:cNvSpPr/>
      </dsp:nvSpPr>
      <dsp:spPr>
        <a:xfrm>
          <a:off x="2381910" y="2696283"/>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0A6971A-8D7F-42D9-9D40-70CD63C25121}">
      <dsp:nvSpPr>
        <dsp:cNvPr id="0" name=""/>
        <dsp:cNvSpPr/>
      </dsp:nvSpPr>
      <dsp:spPr>
        <a:xfrm rot="5400000">
          <a:off x="957192" y="2595107"/>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2663183"/>
        <a:ext cx="448811" cy="515876"/>
      </dsp:txXfrm>
    </dsp:sp>
    <dsp:sp modelId="{2B07BF59-D0AF-4EAF-8029-C278B20946B3}">
      <dsp:nvSpPr>
        <dsp:cNvPr id="0" name=""/>
        <dsp:cNvSpPr/>
      </dsp:nvSpPr>
      <dsp:spPr>
        <a:xfrm rot="5400000">
          <a:off x="1307938" y="3231246"/>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Îmbunătățirea Continuă a Proceselor</a:t>
          </a:r>
        </a:p>
      </dsp:txBody>
      <dsp:txXfrm rot="-5400000">
        <a:off x="1458260" y="3299322"/>
        <a:ext cx="448811" cy="515876"/>
      </dsp:txXfrm>
    </dsp:sp>
    <dsp:sp modelId="{9A332C4F-B74B-41E6-8AD9-51D9088F47B8}">
      <dsp:nvSpPr>
        <dsp:cNvPr id="0" name=""/>
        <dsp:cNvSpPr/>
      </dsp:nvSpPr>
      <dsp:spPr>
        <a:xfrm>
          <a:off x="520259" y="3332423"/>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D65CBE53-E6DC-4030-9504-7081BCCA1AD9}">
      <dsp:nvSpPr>
        <dsp:cNvPr id="0" name=""/>
        <dsp:cNvSpPr/>
      </dsp:nvSpPr>
      <dsp:spPr>
        <a:xfrm rot="5400000">
          <a:off x="2012127" y="3231246"/>
          <a:ext cx="749456" cy="652027"/>
        </a:xfrm>
        <a:prstGeom prst="hexagon">
          <a:avLst>
            <a:gd name="adj" fmla="val 25000"/>
            <a:gd name="vf" fmla="val 11547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3299322"/>
        <a:ext cx="448811" cy="51587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759CFC-7BFF-400E-84D5-CEA4F67A42FD}">
      <dsp:nvSpPr>
        <dsp:cNvPr id="0" name=""/>
        <dsp:cNvSpPr/>
      </dsp:nvSpPr>
      <dsp:spPr>
        <a:xfrm rot="5400000">
          <a:off x="-108223" y="119504"/>
          <a:ext cx="721487" cy="505041"/>
        </a:xfrm>
        <a:prstGeom prst="chevron">
          <a:avLst/>
        </a:prstGeom>
        <a:solidFill>
          <a:schemeClr val="accent6">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ro-RO" sz="600" b="1" kern="1200">
              <a:solidFill>
                <a:schemeClr val="tx1"/>
              </a:solidFill>
              <a:latin typeface="Segoe UI" panose="020B0502040204020203" pitchFamily="34" charset="0"/>
              <a:cs typeface="Segoe UI" panose="020B0502040204020203" pitchFamily="34" charset="0"/>
            </a:rPr>
            <a:t>Linia Centrală</a:t>
          </a:r>
          <a:endParaRPr lang="ro-RO" sz="600" kern="1200">
            <a:solidFill>
              <a:schemeClr val="tx1"/>
            </a:solidFill>
            <a:latin typeface="Segoe UI" panose="020B0502040204020203" pitchFamily="34" charset="0"/>
            <a:cs typeface="Segoe UI" panose="020B0502040204020203" pitchFamily="34" charset="0"/>
          </a:endParaRPr>
        </a:p>
      </dsp:txBody>
      <dsp:txXfrm rot="-5400000">
        <a:off x="1" y="263802"/>
        <a:ext cx="505041" cy="216446"/>
      </dsp:txXfrm>
    </dsp:sp>
    <dsp:sp modelId="{71FD2B67-CCE9-4623-9CFD-C26058F727A4}">
      <dsp:nvSpPr>
        <dsp:cNvPr id="0" name=""/>
        <dsp:cNvSpPr/>
      </dsp:nvSpPr>
      <dsp:spPr>
        <a:xfrm rot="5400000">
          <a:off x="1886437" y="-1370114"/>
          <a:ext cx="468966" cy="323175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784" tIns="4445" rIns="4445" bIns="4445" numCol="1" spcCol="1270" anchor="ctr" anchorCtr="0">
          <a:noAutofit/>
        </a:bodyPr>
        <a:lstStyle/>
        <a:p>
          <a:pPr marL="57150" lvl="1" indent="-57150" algn="l" defTabSz="311150">
            <a:lnSpc>
              <a:spcPct val="90000"/>
            </a:lnSpc>
            <a:spcBef>
              <a:spcPct val="0"/>
            </a:spcBef>
            <a:spcAft>
              <a:spcPct val="15000"/>
            </a:spcAft>
            <a:buChar char="•"/>
          </a:pPr>
          <a:r>
            <a:rPr lang="ro-RO" sz="700" kern="1200" dirty="0">
              <a:latin typeface="Segoe UI" panose="020B0502040204020203" pitchFamily="34" charset="0"/>
              <a:cs typeface="Segoe UI" panose="020B0502040204020203" pitchFamily="34" charset="0"/>
            </a:rPr>
            <a:t>Aceasta reprezintă problema sau efectul care este investigat. Este plasată în partea dreaptă a diagramei și este desenată ca o săgeată orientată spre stânga.</a:t>
          </a:r>
        </a:p>
      </dsp:txBody>
      <dsp:txXfrm rot="-5400000">
        <a:off x="505042" y="34174"/>
        <a:ext cx="3208865" cy="423180"/>
      </dsp:txXfrm>
    </dsp:sp>
    <dsp:sp modelId="{1BC132BB-839F-4DA1-8021-27574D249DA8}">
      <dsp:nvSpPr>
        <dsp:cNvPr id="0" name=""/>
        <dsp:cNvSpPr/>
      </dsp:nvSpPr>
      <dsp:spPr>
        <a:xfrm rot="5400000">
          <a:off x="-108223" y="816155"/>
          <a:ext cx="721487" cy="505041"/>
        </a:xfrm>
        <a:prstGeom prst="chevron">
          <a:avLst/>
        </a:prstGeom>
        <a:solidFill>
          <a:schemeClr val="accent5">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ro-RO" sz="600" b="1" kern="1200">
              <a:solidFill>
                <a:schemeClr val="tx1"/>
              </a:solidFill>
              <a:latin typeface="Segoe UI" panose="020B0502040204020203" pitchFamily="34" charset="0"/>
              <a:cs typeface="Segoe UI" panose="020B0502040204020203" pitchFamily="34" charset="0"/>
            </a:rPr>
            <a:t>Coloane laterale</a:t>
          </a:r>
          <a:endParaRPr lang="ro-RO" sz="600" kern="1200">
            <a:solidFill>
              <a:schemeClr val="tx1"/>
            </a:solidFill>
            <a:latin typeface="Segoe UI" panose="020B0502040204020203" pitchFamily="34" charset="0"/>
            <a:cs typeface="Segoe UI" panose="020B0502040204020203" pitchFamily="34" charset="0"/>
          </a:endParaRPr>
        </a:p>
      </dsp:txBody>
      <dsp:txXfrm rot="-5400000">
        <a:off x="1" y="960453"/>
        <a:ext cx="505041" cy="216446"/>
      </dsp:txXfrm>
    </dsp:sp>
    <dsp:sp modelId="{E417D633-41C0-4BEA-9361-1013E5830A29}">
      <dsp:nvSpPr>
        <dsp:cNvPr id="0" name=""/>
        <dsp:cNvSpPr/>
      </dsp:nvSpPr>
      <dsp:spPr>
        <a:xfrm rot="5400000">
          <a:off x="1813022" y="-673463"/>
          <a:ext cx="615795" cy="323175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784" tIns="4445" rIns="4445" bIns="4445" numCol="1" spcCol="1270" anchor="ctr" anchorCtr="0">
          <a:noAutofit/>
        </a:bodyPr>
        <a:lstStyle/>
        <a:p>
          <a:pPr marL="57150" lvl="1" indent="-57150" algn="l" defTabSz="311150">
            <a:lnSpc>
              <a:spcPct val="90000"/>
            </a:lnSpc>
            <a:spcBef>
              <a:spcPct val="0"/>
            </a:spcBef>
            <a:spcAft>
              <a:spcPct val="15000"/>
            </a:spcAft>
            <a:buChar char="•"/>
          </a:pPr>
          <a:r>
            <a:rPr lang="ro-RO" sz="700" kern="1200" dirty="0">
              <a:latin typeface="Segoe UI" panose="020B0502040204020203" pitchFamily="34" charset="0"/>
              <a:cs typeface="Segoe UI" panose="020B0502040204020203" pitchFamily="34" charset="0"/>
            </a:rPr>
            <a:t>Acestea sunt principalele categorii de cauze care pot contribui la problema sau efectul central. Categoriile pot varia în funcție de context, dar cele mai comune sunt oamenii, metodele, materialele, mediul, echipamentele și măsurătorile. Fiecare categorie este desenată sub formă de linie verticală care se extinde de la linia centrală.</a:t>
          </a:r>
        </a:p>
      </dsp:txBody>
      <dsp:txXfrm rot="-5400000">
        <a:off x="505041" y="664579"/>
        <a:ext cx="3201697" cy="555673"/>
      </dsp:txXfrm>
    </dsp:sp>
    <dsp:sp modelId="{4B4BDCC3-71B2-4962-AC56-0136021DD8B8}">
      <dsp:nvSpPr>
        <dsp:cNvPr id="0" name=""/>
        <dsp:cNvSpPr/>
      </dsp:nvSpPr>
      <dsp:spPr>
        <a:xfrm rot="5400000">
          <a:off x="-108223" y="1439391"/>
          <a:ext cx="721487" cy="505041"/>
        </a:xfrm>
        <a:prstGeom prst="chevron">
          <a:avLst/>
        </a:prstGeom>
        <a:solidFill>
          <a:schemeClr val="accent4">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ro-RO" sz="600" b="1" kern="1200">
              <a:solidFill>
                <a:schemeClr val="tx1"/>
              </a:solidFill>
              <a:latin typeface="Segoe UI" panose="020B0502040204020203" pitchFamily="34" charset="0"/>
              <a:cs typeface="Segoe UI" panose="020B0502040204020203" pitchFamily="34" charset="0"/>
            </a:rPr>
            <a:t>Ramurile secundare</a:t>
          </a:r>
          <a:endParaRPr lang="ro-RO" sz="600" kern="1200">
            <a:solidFill>
              <a:schemeClr val="tx1"/>
            </a:solidFill>
            <a:latin typeface="Segoe UI" panose="020B0502040204020203" pitchFamily="34" charset="0"/>
            <a:cs typeface="Segoe UI" panose="020B0502040204020203" pitchFamily="34" charset="0"/>
          </a:endParaRPr>
        </a:p>
      </dsp:txBody>
      <dsp:txXfrm rot="-5400000">
        <a:off x="1" y="1583689"/>
        <a:ext cx="505041" cy="216446"/>
      </dsp:txXfrm>
    </dsp:sp>
    <dsp:sp modelId="{8B7C1DFD-072D-4F0B-99F1-434E3D181B69}">
      <dsp:nvSpPr>
        <dsp:cNvPr id="0" name=""/>
        <dsp:cNvSpPr/>
      </dsp:nvSpPr>
      <dsp:spPr>
        <a:xfrm rot="5400000">
          <a:off x="1886437" y="-50227"/>
          <a:ext cx="468966" cy="323175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784" tIns="4445" rIns="4445" bIns="4445" numCol="1" spcCol="1270" anchor="ctr" anchorCtr="0">
          <a:noAutofit/>
        </a:bodyPr>
        <a:lstStyle/>
        <a:p>
          <a:pPr marL="57150" lvl="1" indent="-57150" algn="l" defTabSz="311150">
            <a:lnSpc>
              <a:spcPct val="90000"/>
            </a:lnSpc>
            <a:spcBef>
              <a:spcPct val="0"/>
            </a:spcBef>
            <a:spcAft>
              <a:spcPct val="15000"/>
            </a:spcAft>
            <a:buChar char="•"/>
          </a:pPr>
          <a:r>
            <a:rPr lang="ro-RO" sz="700" kern="1200">
              <a:latin typeface="Segoe UI" panose="020B0502040204020203" pitchFamily="34" charset="0"/>
              <a:cs typeface="Segoe UI" panose="020B0502040204020203" pitchFamily="34" charset="0"/>
            </a:rPr>
            <a:t>Sub fiecare categorie principală, sunt identificate și desenate cauzele sau sub-cauzele specifice care intră în acea categorie. Aceste ramuri reprezintă factorii sau aspectele specifice care trebuie investigate pentru a identifica cauza fundamentală.</a:t>
          </a:r>
        </a:p>
      </dsp:txBody>
      <dsp:txXfrm rot="-5400000">
        <a:off x="505042" y="1354061"/>
        <a:ext cx="3208865" cy="423180"/>
      </dsp:txXfrm>
    </dsp:sp>
    <dsp:sp modelId="{7E655D06-19BE-476A-BB0F-E7AC880C79F1}">
      <dsp:nvSpPr>
        <dsp:cNvPr id="0" name=""/>
        <dsp:cNvSpPr/>
      </dsp:nvSpPr>
      <dsp:spPr>
        <a:xfrm rot="5400000">
          <a:off x="-108223" y="2062627"/>
          <a:ext cx="721487" cy="505041"/>
        </a:xfrm>
        <a:prstGeom prst="chevron">
          <a:avLst/>
        </a:prstGeom>
        <a:solidFill>
          <a:schemeClr val="accent3">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ro-RO" sz="600" b="1" kern="1200">
              <a:solidFill>
                <a:schemeClr val="tx1"/>
              </a:solidFill>
              <a:latin typeface="Segoe UI" panose="020B0502040204020203" pitchFamily="34" charset="0"/>
              <a:cs typeface="Segoe UI" panose="020B0502040204020203" pitchFamily="34" charset="0"/>
            </a:rPr>
            <a:t>Etichete și descrieri</a:t>
          </a:r>
          <a:endParaRPr lang="ro-RO" sz="600" kern="1200">
            <a:solidFill>
              <a:schemeClr val="tx1"/>
            </a:solidFill>
            <a:latin typeface="Segoe UI" panose="020B0502040204020203" pitchFamily="34" charset="0"/>
            <a:cs typeface="Segoe UI" panose="020B0502040204020203" pitchFamily="34" charset="0"/>
          </a:endParaRPr>
        </a:p>
      </dsp:txBody>
      <dsp:txXfrm rot="-5400000">
        <a:off x="1" y="2206925"/>
        <a:ext cx="505041" cy="216446"/>
      </dsp:txXfrm>
    </dsp:sp>
    <dsp:sp modelId="{1DD1BDF7-0722-4D3B-91ED-CAE227106C14}">
      <dsp:nvSpPr>
        <dsp:cNvPr id="0" name=""/>
        <dsp:cNvSpPr/>
      </dsp:nvSpPr>
      <dsp:spPr>
        <a:xfrm rot="5400000">
          <a:off x="1886437" y="573007"/>
          <a:ext cx="468966" cy="323175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784" tIns="4445" rIns="4445" bIns="4445" numCol="1" spcCol="1270" anchor="ctr" anchorCtr="0">
          <a:noAutofit/>
        </a:bodyPr>
        <a:lstStyle/>
        <a:p>
          <a:pPr marL="57150" lvl="1" indent="-57150" algn="l" defTabSz="311150">
            <a:lnSpc>
              <a:spcPct val="90000"/>
            </a:lnSpc>
            <a:spcBef>
              <a:spcPct val="0"/>
            </a:spcBef>
            <a:spcAft>
              <a:spcPct val="15000"/>
            </a:spcAft>
            <a:buChar char="•"/>
          </a:pPr>
          <a:r>
            <a:rPr lang="ro-RO" sz="700" kern="1200">
              <a:latin typeface="Segoe UI" panose="020B0502040204020203" pitchFamily="34" charset="0"/>
              <a:cs typeface="Segoe UI" panose="020B0502040204020203" pitchFamily="34" charset="0"/>
            </a:rPr>
            <a:t>Fiecare ramură secundară este etichetată sau descrieți cu o cauză potențială care trebuie investigată mai departe. Etichetele sunt scrise în partea din stânga a ramurilor, iar fiecare cauză este desenată ca o linie care se ramifică din linia principală a categoriei.</a:t>
          </a:r>
        </a:p>
      </dsp:txBody>
      <dsp:txXfrm rot="-5400000">
        <a:off x="505042" y="1977296"/>
        <a:ext cx="3208865" cy="423180"/>
      </dsp:txXfrm>
    </dsp:sp>
    <dsp:sp modelId="{170BA93D-F598-4617-B2B5-D7AB6350212D}">
      <dsp:nvSpPr>
        <dsp:cNvPr id="0" name=""/>
        <dsp:cNvSpPr/>
      </dsp:nvSpPr>
      <dsp:spPr>
        <a:xfrm rot="5400000">
          <a:off x="-108223" y="2685862"/>
          <a:ext cx="721487" cy="505041"/>
        </a:xfrm>
        <a:prstGeom prst="chevron">
          <a:avLst/>
        </a:prstGeom>
        <a:solidFill>
          <a:schemeClr val="accent2">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ro-RO" sz="600" b="1" kern="1200">
              <a:solidFill>
                <a:schemeClr val="tx1"/>
              </a:solidFill>
              <a:latin typeface="Segoe UI" panose="020B0502040204020203" pitchFamily="34" charset="0"/>
              <a:cs typeface="Segoe UI" panose="020B0502040204020203" pitchFamily="34" charset="0"/>
            </a:rPr>
            <a:t>Analiză și explorare</a:t>
          </a:r>
          <a:endParaRPr lang="ro-RO" sz="600" kern="1200">
            <a:solidFill>
              <a:schemeClr val="tx1"/>
            </a:solidFill>
            <a:latin typeface="Segoe UI" panose="020B0502040204020203" pitchFamily="34" charset="0"/>
            <a:cs typeface="Segoe UI" panose="020B0502040204020203" pitchFamily="34" charset="0"/>
          </a:endParaRPr>
        </a:p>
      </dsp:txBody>
      <dsp:txXfrm rot="-5400000">
        <a:off x="1" y="2830160"/>
        <a:ext cx="505041" cy="216446"/>
      </dsp:txXfrm>
    </dsp:sp>
    <dsp:sp modelId="{89807E75-A727-44E0-9E33-7A146D9A0913}">
      <dsp:nvSpPr>
        <dsp:cNvPr id="0" name=""/>
        <dsp:cNvSpPr/>
      </dsp:nvSpPr>
      <dsp:spPr>
        <a:xfrm rot="5400000">
          <a:off x="1886437" y="1196243"/>
          <a:ext cx="468966" cy="323175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784" tIns="4445" rIns="4445" bIns="4445" numCol="1" spcCol="1270" anchor="ctr" anchorCtr="0">
          <a:noAutofit/>
        </a:bodyPr>
        <a:lstStyle/>
        <a:p>
          <a:pPr marL="57150" lvl="1" indent="-57150" algn="l" defTabSz="311150">
            <a:lnSpc>
              <a:spcPct val="90000"/>
            </a:lnSpc>
            <a:spcBef>
              <a:spcPct val="0"/>
            </a:spcBef>
            <a:spcAft>
              <a:spcPct val="15000"/>
            </a:spcAft>
            <a:buChar char="•"/>
          </a:pPr>
          <a:r>
            <a:rPr lang="ro-RO" sz="700" kern="1200">
              <a:latin typeface="Segoe UI" panose="020B0502040204020203" pitchFamily="34" charset="0"/>
              <a:cs typeface="Segoe UI" panose="020B0502040204020203" pitchFamily="34" charset="0"/>
            </a:rPr>
            <a:t>Diagrama Ishikawa servește ca un cadru pentru a ghida procesul de analiză și explorare a cauzelor de bază. Utilizatorii încep de obicei prin identificarea categoriilor principale și apoi trec la identificarea cauzelor specifice sub fiecare categorie.</a:t>
          </a:r>
        </a:p>
      </dsp:txBody>
      <dsp:txXfrm rot="-5400000">
        <a:off x="505042" y="2600532"/>
        <a:ext cx="3208865" cy="423180"/>
      </dsp:txXfrm>
    </dsp:sp>
    <dsp:sp modelId="{9648C2AC-B538-432B-AC82-2685D3B595FE}">
      <dsp:nvSpPr>
        <dsp:cNvPr id="0" name=""/>
        <dsp:cNvSpPr/>
      </dsp:nvSpPr>
      <dsp:spPr>
        <a:xfrm rot="5400000">
          <a:off x="-108223" y="3309098"/>
          <a:ext cx="721487" cy="505041"/>
        </a:xfrm>
        <a:prstGeom prst="chevron">
          <a:avLst/>
        </a:prstGeom>
        <a:solidFill>
          <a:schemeClr val="accent1">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ro-RO" sz="600" b="1" kern="1200">
              <a:solidFill>
                <a:schemeClr val="tx1"/>
              </a:solidFill>
              <a:latin typeface="Segoe UI" panose="020B0502040204020203" pitchFamily="34" charset="0"/>
              <a:cs typeface="Segoe UI" panose="020B0502040204020203" pitchFamily="34" charset="0"/>
            </a:rPr>
            <a:t>Utilizare în echipă</a:t>
          </a:r>
          <a:endParaRPr lang="ro-RO" sz="600" kern="1200">
            <a:solidFill>
              <a:schemeClr val="tx1"/>
            </a:solidFill>
            <a:latin typeface="Segoe UI" panose="020B0502040204020203" pitchFamily="34" charset="0"/>
            <a:cs typeface="Segoe UI" panose="020B0502040204020203" pitchFamily="34" charset="0"/>
          </a:endParaRPr>
        </a:p>
      </dsp:txBody>
      <dsp:txXfrm rot="-5400000">
        <a:off x="1" y="3453396"/>
        <a:ext cx="505041" cy="216446"/>
      </dsp:txXfrm>
    </dsp:sp>
    <dsp:sp modelId="{85EBE2E3-FCAE-4AD0-88D4-0BC86826E41A}">
      <dsp:nvSpPr>
        <dsp:cNvPr id="0" name=""/>
        <dsp:cNvSpPr/>
      </dsp:nvSpPr>
      <dsp:spPr>
        <a:xfrm rot="5400000">
          <a:off x="1886437" y="1819479"/>
          <a:ext cx="468966" cy="323175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784" tIns="4445" rIns="4445" bIns="4445" numCol="1" spcCol="1270" anchor="ctr" anchorCtr="0">
          <a:noAutofit/>
        </a:bodyPr>
        <a:lstStyle/>
        <a:p>
          <a:pPr marL="57150" lvl="1" indent="-57150" algn="l" defTabSz="311150">
            <a:lnSpc>
              <a:spcPct val="90000"/>
            </a:lnSpc>
            <a:spcBef>
              <a:spcPct val="0"/>
            </a:spcBef>
            <a:spcAft>
              <a:spcPct val="15000"/>
            </a:spcAft>
            <a:buChar char="•"/>
          </a:pPr>
          <a:r>
            <a:rPr lang="ro-RO" sz="700" kern="1200">
              <a:latin typeface="Segoe UI" panose="020B0502040204020203" pitchFamily="34" charset="0"/>
              <a:cs typeface="Segoe UI" panose="020B0502040204020203" pitchFamily="34" charset="0"/>
            </a:rPr>
            <a:t>Diagrama Ishikawa este adesea completată de o echipă de persoane cu experiență în domeniul problemei sau efectului analizat. Colaborarea în echipă facilitează identificarea comprehensivă a cauzelor și dezvoltarea de soluții adecvate.</a:t>
          </a:r>
        </a:p>
      </dsp:txBody>
      <dsp:txXfrm rot="-5400000">
        <a:off x="505042" y="3223768"/>
        <a:ext cx="3208865" cy="42318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B16F58-1335-4392-ABFE-B52C1693DAF0}">
      <dsp:nvSpPr>
        <dsp:cNvPr id="0" name=""/>
        <dsp:cNvSpPr/>
      </dsp:nvSpPr>
      <dsp:spPr>
        <a:xfrm rot="5400000">
          <a:off x="1661382" y="50551"/>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dirty="0">
              <a:latin typeface="Segoe UI" panose="020B0502040204020203" pitchFamily="34" charset="0"/>
              <a:cs typeface="Segoe UI" panose="020B0502040204020203" pitchFamily="34" charset="0"/>
            </a:rPr>
            <a:t>Identificarea Cauzelor de Baza</a:t>
          </a:r>
        </a:p>
      </dsp:txBody>
      <dsp:txXfrm rot="-5400000">
        <a:off x="1811704" y="118627"/>
        <a:ext cx="448811" cy="515876"/>
      </dsp:txXfrm>
    </dsp:sp>
    <dsp:sp modelId="{D4C0D855-A087-4AE2-A04B-28E62AC59E73}">
      <dsp:nvSpPr>
        <dsp:cNvPr id="0" name=""/>
        <dsp:cNvSpPr/>
      </dsp:nvSpPr>
      <dsp:spPr>
        <a:xfrm>
          <a:off x="2381910" y="151727"/>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5E8E190B-7048-4C18-9769-FF2DAC8FC7DE}">
      <dsp:nvSpPr>
        <dsp:cNvPr id="0" name=""/>
        <dsp:cNvSpPr/>
      </dsp:nvSpPr>
      <dsp:spPr>
        <a:xfrm rot="5400000">
          <a:off x="957192" y="50551"/>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118627"/>
        <a:ext cx="448811" cy="515876"/>
      </dsp:txXfrm>
    </dsp:sp>
    <dsp:sp modelId="{CB302725-3F37-48EF-8A7C-D2E70AEF215D}">
      <dsp:nvSpPr>
        <dsp:cNvPr id="0" name=""/>
        <dsp:cNvSpPr/>
      </dsp:nvSpPr>
      <dsp:spPr>
        <a:xfrm rot="5400000">
          <a:off x="1307938" y="686690"/>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Înțelegerea Interdependențelor și Relațiilor</a:t>
          </a:r>
        </a:p>
      </dsp:txBody>
      <dsp:txXfrm rot="-5400000">
        <a:off x="1458260" y="754766"/>
        <a:ext cx="448811" cy="515876"/>
      </dsp:txXfrm>
    </dsp:sp>
    <dsp:sp modelId="{FA62B7BA-FF71-4FE2-88B0-B65114FEBD5B}">
      <dsp:nvSpPr>
        <dsp:cNvPr id="0" name=""/>
        <dsp:cNvSpPr/>
      </dsp:nvSpPr>
      <dsp:spPr>
        <a:xfrm>
          <a:off x="520259" y="787866"/>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6269A62-E94A-4953-AC1D-30BE27522916}">
      <dsp:nvSpPr>
        <dsp:cNvPr id="0" name=""/>
        <dsp:cNvSpPr/>
      </dsp:nvSpPr>
      <dsp:spPr>
        <a:xfrm rot="5400000">
          <a:off x="2012127" y="686690"/>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754766"/>
        <a:ext cx="448811" cy="515876"/>
      </dsp:txXfrm>
    </dsp:sp>
    <dsp:sp modelId="{3C82F34F-3681-4611-A308-0BB6D927A60F}">
      <dsp:nvSpPr>
        <dsp:cNvPr id="0" name=""/>
        <dsp:cNvSpPr/>
      </dsp:nvSpPr>
      <dsp:spPr>
        <a:xfrm rot="5400000">
          <a:off x="1661382" y="1322829"/>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Prioritizarea și Focusarea Eforturilor</a:t>
          </a:r>
        </a:p>
      </dsp:txBody>
      <dsp:txXfrm rot="-5400000">
        <a:off x="1811704" y="1390905"/>
        <a:ext cx="448811" cy="515876"/>
      </dsp:txXfrm>
    </dsp:sp>
    <dsp:sp modelId="{20D11195-7E76-42D7-934C-1B974A32CE77}">
      <dsp:nvSpPr>
        <dsp:cNvPr id="0" name=""/>
        <dsp:cNvSpPr/>
      </dsp:nvSpPr>
      <dsp:spPr>
        <a:xfrm>
          <a:off x="2381910" y="1424005"/>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4F92E67-B5B6-4466-8115-4A5835BAE291}">
      <dsp:nvSpPr>
        <dsp:cNvPr id="0" name=""/>
        <dsp:cNvSpPr/>
      </dsp:nvSpPr>
      <dsp:spPr>
        <a:xfrm rot="5400000">
          <a:off x="957192" y="1322829"/>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1390905"/>
        <a:ext cx="448811" cy="515876"/>
      </dsp:txXfrm>
    </dsp:sp>
    <dsp:sp modelId="{28FA79AD-8595-4978-8DDA-909F632C4457}">
      <dsp:nvSpPr>
        <dsp:cNvPr id="0" name=""/>
        <dsp:cNvSpPr/>
      </dsp:nvSpPr>
      <dsp:spPr>
        <a:xfrm rot="5400000">
          <a:off x="1307938" y="1958968"/>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Prevenirea Recurenței</a:t>
          </a:r>
        </a:p>
      </dsp:txBody>
      <dsp:txXfrm rot="-5400000">
        <a:off x="1458260" y="2027044"/>
        <a:ext cx="448811" cy="515876"/>
      </dsp:txXfrm>
    </dsp:sp>
    <dsp:sp modelId="{0BC8BB74-0842-4CD5-B6DF-83F13EABC168}">
      <dsp:nvSpPr>
        <dsp:cNvPr id="0" name=""/>
        <dsp:cNvSpPr/>
      </dsp:nvSpPr>
      <dsp:spPr>
        <a:xfrm>
          <a:off x="520259" y="2060144"/>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4E952061-5A20-4EA0-A231-960DCAF4D865}">
      <dsp:nvSpPr>
        <dsp:cNvPr id="0" name=""/>
        <dsp:cNvSpPr/>
      </dsp:nvSpPr>
      <dsp:spPr>
        <a:xfrm rot="5400000">
          <a:off x="2012127" y="1958968"/>
          <a:ext cx="749456" cy="652027"/>
        </a:xfrm>
        <a:prstGeom prst="hexagon">
          <a:avLst>
            <a:gd name="adj" fmla="val 25000"/>
            <a:gd name="vf" fmla="val 11547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2027044"/>
        <a:ext cx="448811" cy="515876"/>
      </dsp:txXfrm>
    </dsp:sp>
    <dsp:sp modelId="{574AA462-67AE-41F5-9A6D-046B95133369}">
      <dsp:nvSpPr>
        <dsp:cNvPr id="0" name=""/>
        <dsp:cNvSpPr/>
      </dsp:nvSpPr>
      <dsp:spPr>
        <a:xfrm rot="5400000">
          <a:off x="1661382" y="2595107"/>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Promovarea Înțelegerii Colective și a Angajamentului</a:t>
          </a:r>
        </a:p>
      </dsp:txBody>
      <dsp:txXfrm rot="-5400000">
        <a:off x="1811704" y="2663183"/>
        <a:ext cx="448811" cy="515876"/>
      </dsp:txXfrm>
    </dsp:sp>
    <dsp:sp modelId="{3BCADFD6-6201-4F34-82AE-0FC35A1F9E2F}">
      <dsp:nvSpPr>
        <dsp:cNvPr id="0" name=""/>
        <dsp:cNvSpPr/>
      </dsp:nvSpPr>
      <dsp:spPr>
        <a:xfrm>
          <a:off x="2381910" y="2696283"/>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0A6971A-8D7F-42D9-9D40-70CD63C25121}">
      <dsp:nvSpPr>
        <dsp:cNvPr id="0" name=""/>
        <dsp:cNvSpPr/>
      </dsp:nvSpPr>
      <dsp:spPr>
        <a:xfrm rot="5400000">
          <a:off x="957192" y="2595107"/>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2663183"/>
        <a:ext cx="448811" cy="515876"/>
      </dsp:txXfrm>
    </dsp:sp>
    <dsp:sp modelId="{2B07BF59-D0AF-4EAF-8029-C278B20946B3}">
      <dsp:nvSpPr>
        <dsp:cNvPr id="0" name=""/>
        <dsp:cNvSpPr/>
      </dsp:nvSpPr>
      <dsp:spPr>
        <a:xfrm rot="5400000">
          <a:off x="1307938" y="3231246"/>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Îmbunătățirea Continuă a Proceselor</a:t>
          </a:r>
        </a:p>
      </dsp:txBody>
      <dsp:txXfrm rot="-5400000">
        <a:off x="1458260" y="3299322"/>
        <a:ext cx="448811" cy="515876"/>
      </dsp:txXfrm>
    </dsp:sp>
    <dsp:sp modelId="{9A332C4F-B74B-41E6-8AD9-51D9088F47B8}">
      <dsp:nvSpPr>
        <dsp:cNvPr id="0" name=""/>
        <dsp:cNvSpPr/>
      </dsp:nvSpPr>
      <dsp:spPr>
        <a:xfrm>
          <a:off x="520259" y="3332423"/>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D65CBE53-E6DC-4030-9504-7081BCCA1AD9}">
      <dsp:nvSpPr>
        <dsp:cNvPr id="0" name=""/>
        <dsp:cNvSpPr/>
      </dsp:nvSpPr>
      <dsp:spPr>
        <a:xfrm rot="5400000">
          <a:off x="2012127" y="3231246"/>
          <a:ext cx="749456" cy="652027"/>
        </a:xfrm>
        <a:prstGeom prst="hexagon">
          <a:avLst>
            <a:gd name="adj" fmla="val 25000"/>
            <a:gd name="vf" fmla="val 11547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3299322"/>
        <a:ext cx="448811" cy="51587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BDFE54-4A5B-44F4-AD22-946A39D5E2C0}">
      <dsp:nvSpPr>
        <dsp:cNvPr id="0" name=""/>
        <dsp:cNvSpPr/>
      </dsp:nvSpPr>
      <dsp:spPr>
        <a:xfrm>
          <a:off x="306436" y="213720"/>
          <a:ext cx="1168734" cy="1168734"/>
        </a:xfrm>
        <a:prstGeom prst="ellipse">
          <a:avLst/>
        </a:prstGeom>
        <a:solidFill>
          <a:schemeClr val="accent6">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sp>
    <dsp:sp modelId="{F53C1A82-34CB-45CB-A468-AC0AD6B51411}">
      <dsp:nvSpPr>
        <dsp:cNvPr id="0" name=""/>
        <dsp:cNvSpPr/>
      </dsp:nvSpPr>
      <dsp:spPr>
        <a:xfrm>
          <a:off x="890803" y="213720"/>
          <a:ext cx="6235626" cy="1168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 rIns="0" bIns="15240" numCol="1" spcCol="1270" anchor="ctr" anchorCtr="0">
          <a:noAutofit/>
        </a:bodyPr>
        <a:lstStyle/>
        <a:p>
          <a:pPr marL="0" lvl="0" indent="0" algn="l" defTabSz="533400">
            <a:lnSpc>
              <a:spcPct val="90000"/>
            </a:lnSpc>
            <a:spcBef>
              <a:spcPct val="0"/>
            </a:spcBef>
            <a:spcAft>
              <a:spcPct val="35000"/>
            </a:spcAft>
            <a:buNone/>
          </a:pPr>
          <a:r>
            <a:rPr lang="ro-RO" sz="1200" kern="1200" dirty="0">
              <a:latin typeface="Segoe UI" panose="020B0502040204020203" pitchFamily="34" charset="0"/>
              <a:cs typeface="Segoe UI" panose="020B0502040204020203" pitchFamily="34" charset="0"/>
            </a:rPr>
            <a:t>În cadrul Metodologiei QRQC (Quick Response Quality Control), pasul 2, cunoscut și ca </a:t>
          </a:r>
          <a:r>
            <a:rPr lang="ro-RO" sz="1200" b="1" kern="1200" dirty="0">
              <a:latin typeface="Segoe UI" panose="020B0502040204020203" pitchFamily="34" charset="0"/>
              <a:cs typeface="Segoe UI" panose="020B0502040204020203" pitchFamily="34" charset="0"/>
            </a:rPr>
            <a:t>Analiza Cauzelor de Bază</a:t>
          </a:r>
          <a:r>
            <a:rPr lang="en-US" sz="1200" b="1" kern="1200" dirty="0">
              <a:latin typeface="Segoe UI" panose="020B0502040204020203" pitchFamily="34" charset="0"/>
              <a:cs typeface="Segoe UI" panose="020B0502040204020203" pitchFamily="34" charset="0"/>
            </a:rPr>
            <a:t> (Root Cause </a:t>
          </a:r>
          <a:r>
            <a:rPr lang="en-US" sz="1200" b="1" kern="1200" dirty="0" err="1">
              <a:latin typeface="Segoe UI" panose="020B0502040204020203" pitchFamily="34" charset="0"/>
              <a:cs typeface="Segoe UI" panose="020B0502040204020203" pitchFamily="34" charset="0"/>
            </a:rPr>
            <a:t>Analisys</a:t>
          </a:r>
          <a:r>
            <a:rPr lang="en-US" sz="1200" b="1" kern="1200" dirty="0">
              <a:latin typeface="Segoe UI" panose="020B0502040204020203" pitchFamily="34" charset="0"/>
              <a:cs typeface="Segoe UI" panose="020B0502040204020203" pitchFamily="34" charset="0"/>
            </a:rPr>
            <a:t>)</a:t>
          </a:r>
          <a:r>
            <a:rPr lang="ro-RO" sz="1200" b="1" kern="1200" dirty="0">
              <a:latin typeface="Segoe UI" panose="020B0502040204020203" pitchFamily="34" charset="0"/>
              <a:cs typeface="Segoe UI" panose="020B0502040204020203" pitchFamily="34" charset="0"/>
            </a:rPr>
            <a:t> sau Analiza Ishikawa</a:t>
          </a:r>
          <a:r>
            <a:rPr lang="ro-RO" sz="1200" kern="1200" dirty="0">
              <a:latin typeface="Segoe UI" panose="020B0502040204020203" pitchFamily="34" charset="0"/>
              <a:cs typeface="Segoe UI" panose="020B0502040204020203" pitchFamily="34" charset="0"/>
            </a:rPr>
            <a:t>, ocupă o poziție centrală în procesul de rezolvare a problemelor și de îmbunătățire continuă. Această etapă este crucială </a:t>
          </a:r>
          <a:r>
            <a:rPr lang="ro-RO" sz="1400" kern="1200" dirty="0">
              <a:latin typeface="Segoe UI" panose="020B0502040204020203" pitchFamily="34" charset="0"/>
              <a:cs typeface="Segoe UI" panose="020B0502040204020203" pitchFamily="34" charset="0"/>
            </a:rPr>
            <a:t>pentru</a:t>
          </a:r>
          <a:r>
            <a:rPr lang="ro-RO" sz="1200" kern="1200" dirty="0">
              <a:latin typeface="Segoe UI" panose="020B0502040204020203" pitchFamily="34" charset="0"/>
              <a:cs typeface="Segoe UI" panose="020B0502040204020203" pitchFamily="34" charset="0"/>
            </a:rPr>
            <a:t> identificarea și înțelegerea cauzelor fundamentale ale unei probleme, punând bazele pentru implementarea de soluții eficiente și preventive</a:t>
          </a:r>
        </a:p>
      </dsp:txBody>
      <dsp:txXfrm>
        <a:off x="890803" y="213720"/>
        <a:ext cx="6235626" cy="1168734"/>
      </dsp:txXfrm>
    </dsp:sp>
    <dsp:sp modelId="{7032770D-362B-441F-97D0-224C43E2BD1E}">
      <dsp:nvSpPr>
        <dsp:cNvPr id="0" name=""/>
        <dsp:cNvSpPr/>
      </dsp:nvSpPr>
      <dsp:spPr>
        <a:xfrm>
          <a:off x="306436" y="1382455"/>
          <a:ext cx="1168734" cy="1168734"/>
        </a:xfrm>
        <a:prstGeom prst="ellips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sp>
    <dsp:sp modelId="{202421EB-B2A9-497F-A547-B8F4E4159DC6}">
      <dsp:nvSpPr>
        <dsp:cNvPr id="0" name=""/>
        <dsp:cNvSpPr/>
      </dsp:nvSpPr>
      <dsp:spPr>
        <a:xfrm>
          <a:off x="890803" y="1382455"/>
          <a:ext cx="6235626" cy="1168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 rIns="0" bIns="15240" numCol="1" spcCol="1270" anchor="ctr" anchorCtr="0">
          <a:noAutofit/>
        </a:bodyPr>
        <a:lstStyle/>
        <a:p>
          <a:pPr marL="0" lvl="0" indent="0" algn="l" defTabSz="533400">
            <a:lnSpc>
              <a:spcPct val="90000"/>
            </a:lnSpc>
            <a:spcBef>
              <a:spcPct val="0"/>
            </a:spcBef>
            <a:spcAft>
              <a:spcPct val="35000"/>
            </a:spcAft>
            <a:buNone/>
          </a:pPr>
          <a:r>
            <a:rPr lang="ro-RO" sz="1200" kern="1200" dirty="0">
              <a:latin typeface="Segoe UI" panose="020B0502040204020203" pitchFamily="34" charset="0"/>
              <a:cs typeface="Segoe UI" panose="020B0502040204020203" pitchFamily="34" charset="0"/>
            </a:rPr>
            <a:t>În concluzie, Analiza Cauzelor de Bază (Ishikawa) reprezintă o etapă esențială în cadrul Metodologiei QRQC, deoarece oferă baza pentru identificarea și rezolvarea eficientă a problemelor. Prin identificarea cauzelor de bază, prioritizarea eforturilor, prevenirea recurenței problemelor și promovarea îmbunătățirii continue, această etapă </a:t>
          </a:r>
          <a:r>
            <a:rPr lang="ro-RO" sz="1400" kern="1200" dirty="0">
              <a:latin typeface="Segoe UI" panose="020B0502040204020203" pitchFamily="34" charset="0"/>
              <a:cs typeface="Segoe UI" panose="020B0502040204020203" pitchFamily="34" charset="0"/>
            </a:rPr>
            <a:t>contribuie</a:t>
          </a:r>
          <a:r>
            <a:rPr lang="ro-RO" sz="1200" kern="1200" dirty="0">
              <a:latin typeface="Segoe UI" panose="020B0502040204020203" pitchFamily="34" charset="0"/>
              <a:cs typeface="Segoe UI" panose="020B0502040204020203" pitchFamily="34" charset="0"/>
            </a:rPr>
            <a:t> la creșterea calității, eficienței și durabilității proceselor și a produselor în cadrul organizațiilor.</a:t>
          </a:r>
        </a:p>
      </dsp:txBody>
      <dsp:txXfrm>
        <a:off x="890803" y="1382455"/>
        <a:ext cx="6235626" cy="1168734"/>
      </dsp:txXfrm>
    </dsp:sp>
    <dsp:sp modelId="{A5FA7E2C-8BE3-4140-8A95-1686FDBD18F5}">
      <dsp:nvSpPr>
        <dsp:cNvPr id="0" name=""/>
        <dsp:cNvSpPr/>
      </dsp:nvSpPr>
      <dsp:spPr>
        <a:xfrm>
          <a:off x="306436" y="2551189"/>
          <a:ext cx="1168734" cy="1168734"/>
        </a:xfrm>
        <a:prstGeom prst="ellipse">
          <a:avLst/>
        </a:prstGeom>
        <a:solidFill>
          <a:schemeClr val="accent4">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sp>
    <dsp:sp modelId="{1F3D0CAF-816F-4310-B186-92F7F273E1C4}">
      <dsp:nvSpPr>
        <dsp:cNvPr id="0" name=""/>
        <dsp:cNvSpPr/>
      </dsp:nvSpPr>
      <dsp:spPr>
        <a:xfrm>
          <a:off x="890803" y="2551189"/>
          <a:ext cx="6235626" cy="1168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 rIns="0" bIns="15240" numCol="1" spcCol="1270" anchor="ctr" anchorCtr="0">
          <a:noAutofit/>
        </a:bodyPr>
        <a:lstStyle/>
        <a:p>
          <a:pPr marL="0" lvl="0" indent="0" algn="l" defTabSz="533400">
            <a:lnSpc>
              <a:spcPct val="90000"/>
            </a:lnSpc>
            <a:spcBef>
              <a:spcPct val="0"/>
            </a:spcBef>
            <a:spcAft>
              <a:spcPct val="35000"/>
            </a:spcAft>
            <a:buNone/>
          </a:pPr>
          <a:r>
            <a:rPr lang="ro-RO" sz="1200" kern="1200" dirty="0">
              <a:latin typeface="Segoe UI" panose="020B0502040204020203" pitchFamily="34" charset="0"/>
              <a:cs typeface="Segoe UI" panose="020B0502040204020203" pitchFamily="34" charset="0"/>
            </a:rPr>
            <a:t>Prin utilizarea unei diagrame </a:t>
          </a:r>
          <a:r>
            <a:rPr lang="ro-RO" sz="1200" b="1" kern="1200" dirty="0">
              <a:latin typeface="Segoe UI" panose="020B0502040204020203" pitchFamily="34" charset="0"/>
              <a:cs typeface="Segoe UI" panose="020B0502040204020203" pitchFamily="34" charset="0"/>
            </a:rPr>
            <a:t>Ishikawa</a:t>
          </a:r>
          <a:r>
            <a:rPr lang="ro-RO" sz="1200" kern="1200" dirty="0">
              <a:latin typeface="Segoe UI" panose="020B0502040204020203" pitchFamily="34" charset="0"/>
              <a:cs typeface="Segoe UI" panose="020B0502040204020203" pitchFamily="34" charset="0"/>
            </a:rPr>
            <a:t>, echipele pot organiza și vizualiza în mod clar factorii care contribuie la o problemă și pot identifica cauzele de bază care necesită investigație și abordare. Această metodă structurată ajută la luarea deciziilor informate și la dezvoltarea de soluții eficiente pentru îmbunătățirea proceselor și a calității produselor.</a:t>
          </a:r>
        </a:p>
      </dsp:txBody>
      <dsp:txXfrm>
        <a:off x="890803" y="2551189"/>
        <a:ext cx="6235626" cy="116873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B16F58-1335-4392-ABFE-B52C1693DAF0}">
      <dsp:nvSpPr>
        <dsp:cNvPr id="0" name=""/>
        <dsp:cNvSpPr/>
      </dsp:nvSpPr>
      <dsp:spPr>
        <a:xfrm rot="5400000">
          <a:off x="1661382" y="50551"/>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dirty="0">
              <a:latin typeface="Segoe UI" panose="020B0502040204020203" pitchFamily="34" charset="0"/>
              <a:cs typeface="Segoe UI" panose="020B0502040204020203" pitchFamily="34" charset="0"/>
            </a:rPr>
            <a:t>Identificarea Cauzelor de Baza</a:t>
          </a:r>
        </a:p>
      </dsp:txBody>
      <dsp:txXfrm rot="-5400000">
        <a:off x="1811704" y="118627"/>
        <a:ext cx="448811" cy="515876"/>
      </dsp:txXfrm>
    </dsp:sp>
    <dsp:sp modelId="{D4C0D855-A087-4AE2-A04B-28E62AC59E73}">
      <dsp:nvSpPr>
        <dsp:cNvPr id="0" name=""/>
        <dsp:cNvSpPr/>
      </dsp:nvSpPr>
      <dsp:spPr>
        <a:xfrm>
          <a:off x="2381910" y="151727"/>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5E8E190B-7048-4C18-9769-FF2DAC8FC7DE}">
      <dsp:nvSpPr>
        <dsp:cNvPr id="0" name=""/>
        <dsp:cNvSpPr/>
      </dsp:nvSpPr>
      <dsp:spPr>
        <a:xfrm rot="5400000">
          <a:off x="957192" y="50551"/>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118627"/>
        <a:ext cx="448811" cy="515876"/>
      </dsp:txXfrm>
    </dsp:sp>
    <dsp:sp modelId="{CB302725-3F37-48EF-8A7C-D2E70AEF215D}">
      <dsp:nvSpPr>
        <dsp:cNvPr id="0" name=""/>
        <dsp:cNvSpPr/>
      </dsp:nvSpPr>
      <dsp:spPr>
        <a:xfrm rot="5400000">
          <a:off x="1307938" y="686690"/>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Înțelegerea Interdependențelor și Relațiilor</a:t>
          </a:r>
        </a:p>
      </dsp:txBody>
      <dsp:txXfrm rot="-5400000">
        <a:off x="1458260" y="754766"/>
        <a:ext cx="448811" cy="515876"/>
      </dsp:txXfrm>
    </dsp:sp>
    <dsp:sp modelId="{FA62B7BA-FF71-4FE2-88B0-B65114FEBD5B}">
      <dsp:nvSpPr>
        <dsp:cNvPr id="0" name=""/>
        <dsp:cNvSpPr/>
      </dsp:nvSpPr>
      <dsp:spPr>
        <a:xfrm>
          <a:off x="520259" y="787866"/>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6269A62-E94A-4953-AC1D-30BE27522916}">
      <dsp:nvSpPr>
        <dsp:cNvPr id="0" name=""/>
        <dsp:cNvSpPr/>
      </dsp:nvSpPr>
      <dsp:spPr>
        <a:xfrm rot="5400000">
          <a:off x="2012127" y="686690"/>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754766"/>
        <a:ext cx="448811" cy="515876"/>
      </dsp:txXfrm>
    </dsp:sp>
    <dsp:sp modelId="{3C82F34F-3681-4611-A308-0BB6D927A60F}">
      <dsp:nvSpPr>
        <dsp:cNvPr id="0" name=""/>
        <dsp:cNvSpPr/>
      </dsp:nvSpPr>
      <dsp:spPr>
        <a:xfrm rot="5400000">
          <a:off x="1661382" y="1322829"/>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Prioritizarea și Focusarea Eforturilor</a:t>
          </a:r>
        </a:p>
      </dsp:txBody>
      <dsp:txXfrm rot="-5400000">
        <a:off x="1811704" y="1390905"/>
        <a:ext cx="448811" cy="515876"/>
      </dsp:txXfrm>
    </dsp:sp>
    <dsp:sp modelId="{20D11195-7E76-42D7-934C-1B974A32CE77}">
      <dsp:nvSpPr>
        <dsp:cNvPr id="0" name=""/>
        <dsp:cNvSpPr/>
      </dsp:nvSpPr>
      <dsp:spPr>
        <a:xfrm>
          <a:off x="2381910" y="1424005"/>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4F92E67-B5B6-4466-8115-4A5835BAE291}">
      <dsp:nvSpPr>
        <dsp:cNvPr id="0" name=""/>
        <dsp:cNvSpPr/>
      </dsp:nvSpPr>
      <dsp:spPr>
        <a:xfrm rot="5400000">
          <a:off x="957192" y="1322829"/>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1390905"/>
        <a:ext cx="448811" cy="515876"/>
      </dsp:txXfrm>
    </dsp:sp>
    <dsp:sp modelId="{28FA79AD-8595-4978-8DDA-909F632C4457}">
      <dsp:nvSpPr>
        <dsp:cNvPr id="0" name=""/>
        <dsp:cNvSpPr/>
      </dsp:nvSpPr>
      <dsp:spPr>
        <a:xfrm rot="5400000">
          <a:off x="1307938" y="1958968"/>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Prevenirea Recurenței</a:t>
          </a:r>
        </a:p>
      </dsp:txBody>
      <dsp:txXfrm rot="-5400000">
        <a:off x="1458260" y="2027044"/>
        <a:ext cx="448811" cy="515876"/>
      </dsp:txXfrm>
    </dsp:sp>
    <dsp:sp modelId="{0BC8BB74-0842-4CD5-B6DF-83F13EABC168}">
      <dsp:nvSpPr>
        <dsp:cNvPr id="0" name=""/>
        <dsp:cNvSpPr/>
      </dsp:nvSpPr>
      <dsp:spPr>
        <a:xfrm>
          <a:off x="520259" y="2060144"/>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4E952061-5A20-4EA0-A231-960DCAF4D865}">
      <dsp:nvSpPr>
        <dsp:cNvPr id="0" name=""/>
        <dsp:cNvSpPr/>
      </dsp:nvSpPr>
      <dsp:spPr>
        <a:xfrm rot="5400000">
          <a:off x="2012127" y="1958968"/>
          <a:ext cx="749456" cy="652027"/>
        </a:xfrm>
        <a:prstGeom prst="hexagon">
          <a:avLst>
            <a:gd name="adj" fmla="val 25000"/>
            <a:gd name="vf" fmla="val 11547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2027044"/>
        <a:ext cx="448811" cy="515876"/>
      </dsp:txXfrm>
    </dsp:sp>
    <dsp:sp modelId="{574AA462-67AE-41F5-9A6D-046B95133369}">
      <dsp:nvSpPr>
        <dsp:cNvPr id="0" name=""/>
        <dsp:cNvSpPr/>
      </dsp:nvSpPr>
      <dsp:spPr>
        <a:xfrm rot="5400000">
          <a:off x="1661382" y="2595107"/>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Promovarea Înțelegerii Colective și a Angajamentului</a:t>
          </a:r>
        </a:p>
      </dsp:txBody>
      <dsp:txXfrm rot="-5400000">
        <a:off x="1811704" y="2663183"/>
        <a:ext cx="448811" cy="515876"/>
      </dsp:txXfrm>
    </dsp:sp>
    <dsp:sp modelId="{3BCADFD6-6201-4F34-82AE-0FC35A1F9E2F}">
      <dsp:nvSpPr>
        <dsp:cNvPr id="0" name=""/>
        <dsp:cNvSpPr/>
      </dsp:nvSpPr>
      <dsp:spPr>
        <a:xfrm>
          <a:off x="2381910" y="2696283"/>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0A6971A-8D7F-42D9-9D40-70CD63C25121}">
      <dsp:nvSpPr>
        <dsp:cNvPr id="0" name=""/>
        <dsp:cNvSpPr/>
      </dsp:nvSpPr>
      <dsp:spPr>
        <a:xfrm rot="5400000">
          <a:off x="957192" y="2595107"/>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2663183"/>
        <a:ext cx="448811" cy="515876"/>
      </dsp:txXfrm>
    </dsp:sp>
    <dsp:sp modelId="{2B07BF59-D0AF-4EAF-8029-C278B20946B3}">
      <dsp:nvSpPr>
        <dsp:cNvPr id="0" name=""/>
        <dsp:cNvSpPr/>
      </dsp:nvSpPr>
      <dsp:spPr>
        <a:xfrm rot="5400000">
          <a:off x="1307938" y="3231246"/>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Îmbunătățirea Continuă a Proceselor</a:t>
          </a:r>
        </a:p>
      </dsp:txBody>
      <dsp:txXfrm rot="-5400000">
        <a:off x="1458260" y="3299322"/>
        <a:ext cx="448811" cy="515876"/>
      </dsp:txXfrm>
    </dsp:sp>
    <dsp:sp modelId="{9A332C4F-B74B-41E6-8AD9-51D9088F47B8}">
      <dsp:nvSpPr>
        <dsp:cNvPr id="0" name=""/>
        <dsp:cNvSpPr/>
      </dsp:nvSpPr>
      <dsp:spPr>
        <a:xfrm>
          <a:off x="520259" y="3332423"/>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D65CBE53-E6DC-4030-9504-7081BCCA1AD9}">
      <dsp:nvSpPr>
        <dsp:cNvPr id="0" name=""/>
        <dsp:cNvSpPr/>
      </dsp:nvSpPr>
      <dsp:spPr>
        <a:xfrm rot="5400000">
          <a:off x="2012127" y="3231246"/>
          <a:ext cx="749456" cy="652027"/>
        </a:xfrm>
        <a:prstGeom prst="hexagon">
          <a:avLst>
            <a:gd name="adj" fmla="val 25000"/>
            <a:gd name="vf" fmla="val 11547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3299322"/>
        <a:ext cx="448811" cy="51587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B16F58-1335-4392-ABFE-B52C1693DAF0}">
      <dsp:nvSpPr>
        <dsp:cNvPr id="0" name=""/>
        <dsp:cNvSpPr/>
      </dsp:nvSpPr>
      <dsp:spPr>
        <a:xfrm rot="5400000">
          <a:off x="1661382" y="50551"/>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dirty="0">
              <a:latin typeface="Segoe UI" panose="020B0502040204020203" pitchFamily="34" charset="0"/>
              <a:cs typeface="Segoe UI" panose="020B0502040204020203" pitchFamily="34" charset="0"/>
            </a:rPr>
            <a:t>Identificarea Cauzelor de Baza</a:t>
          </a:r>
        </a:p>
      </dsp:txBody>
      <dsp:txXfrm rot="-5400000">
        <a:off x="1811704" y="118627"/>
        <a:ext cx="448811" cy="515876"/>
      </dsp:txXfrm>
    </dsp:sp>
    <dsp:sp modelId="{D4C0D855-A087-4AE2-A04B-28E62AC59E73}">
      <dsp:nvSpPr>
        <dsp:cNvPr id="0" name=""/>
        <dsp:cNvSpPr/>
      </dsp:nvSpPr>
      <dsp:spPr>
        <a:xfrm>
          <a:off x="2381910" y="151727"/>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5E8E190B-7048-4C18-9769-FF2DAC8FC7DE}">
      <dsp:nvSpPr>
        <dsp:cNvPr id="0" name=""/>
        <dsp:cNvSpPr/>
      </dsp:nvSpPr>
      <dsp:spPr>
        <a:xfrm rot="5400000">
          <a:off x="957192" y="50551"/>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118627"/>
        <a:ext cx="448811" cy="515876"/>
      </dsp:txXfrm>
    </dsp:sp>
    <dsp:sp modelId="{CB302725-3F37-48EF-8A7C-D2E70AEF215D}">
      <dsp:nvSpPr>
        <dsp:cNvPr id="0" name=""/>
        <dsp:cNvSpPr/>
      </dsp:nvSpPr>
      <dsp:spPr>
        <a:xfrm rot="5400000">
          <a:off x="1307938" y="686690"/>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Înțelegerea Interdependențelor și Relațiilor</a:t>
          </a:r>
        </a:p>
      </dsp:txBody>
      <dsp:txXfrm rot="-5400000">
        <a:off x="1458260" y="754766"/>
        <a:ext cx="448811" cy="515876"/>
      </dsp:txXfrm>
    </dsp:sp>
    <dsp:sp modelId="{FA62B7BA-FF71-4FE2-88B0-B65114FEBD5B}">
      <dsp:nvSpPr>
        <dsp:cNvPr id="0" name=""/>
        <dsp:cNvSpPr/>
      </dsp:nvSpPr>
      <dsp:spPr>
        <a:xfrm>
          <a:off x="520259" y="787866"/>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6269A62-E94A-4953-AC1D-30BE27522916}">
      <dsp:nvSpPr>
        <dsp:cNvPr id="0" name=""/>
        <dsp:cNvSpPr/>
      </dsp:nvSpPr>
      <dsp:spPr>
        <a:xfrm rot="5400000">
          <a:off x="2012127" y="686690"/>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754766"/>
        <a:ext cx="448811" cy="515876"/>
      </dsp:txXfrm>
    </dsp:sp>
    <dsp:sp modelId="{3C82F34F-3681-4611-A308-0BB6D927A60F}">
      <dsp:nvSpPr>
        <dsp:cNvPr id="0" name=""/>
        <dsp:cNvSpPr/>
      </dsp:nvSpPr>
      <dsp:spPr>
        <a:xfrm rot="5400000">
          <a:off x="1661382" y="1322829"/>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Prioritizarea și Focusarea Eforturilor</a:t>
          </a:r>
        </a:p>
      </dsp:txBody>
      <dsp:txXfrm rot="-5400000">
        <a:off x="1811704" y="1390905"/>
        <a:ext cx="448811" cy="515876"/>
      </dsp:txXfrm>
    </dsp:sp>
    <dsp:sp modelId="{20D11195-7E76-42D7-934C-1B974A32CE77}">
      <dsp:nvSpPr>
        <dsp:cNvPr id="0" name=""/>
        <dsp:cNvSpPr/>
      </dsp:nvSpPr>
      <dsp:spPr>
        <a:xfrm>
          <a:off x="2381910" y="1424005"/>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4F92E67-B5B6-4466-8115-4A5835BAE291}">
      <dsp:nvSpPr>
        <dsp:cNvPr id="0" name=""/>
        <dsp:cNvSpPr/>
      </dsp:nvSpPr>
      <dsp:spPr>
        <a:xfrm rot="5400000">
          <a:off x="957192" y="1322829"/>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1390905"/>
        <a:ext cx="448811" cy="515876"/>
      </dsp:txXfrm>
    </dsp:sp>
    <dsp:sp modelId="{28FA79AD-8595-4978-8DDA-909F632C4457}">
      <dsp:nvSpPr>
        <dsp:cNvPr id="0" name=""/>
        <dsp:cNvSpPr/>
      </dsp:nvSpPr>
      <dsp:spPr>
        <a:xfrm rot="5400000">
          <a:off x="1307938" y="1958968"/>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Prevenirea Recurenței</a:t>
          </a:r>
        </a:p>
      </dsp:txBody>
      <dsp:txXfrm rot="-5400000">
        <a:off x="1458260" y="2027044"/>
        <a:ext cx="448811" cy="515876"/>
      </dsp:txXfrm>
    </dsp:sp>
    <dsp:sp modelId="{0BC8BB74-0842-4CD5-B6DF-83F13EABC168}">
      <dsp:nvSpPr>
        <dsp:cNvPr id="0" name=""/>
        <dsp:cNvSpPr/>
      </dsp:nvSpPr>
      <dsp:spPr>
        <a:xfrm>
          <a:off x="520259" y="2060144"/>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4E952061-5A20-4EA0-A231-960DCAF4D865}">
      <dsp:nvSpPr>
        <dsp:cNvPr id="0" name=""/>
        <dsp:cNvSpPr/>
      </dsp:nvSpPr>
      <dsp:spPr>
        <a:xfrm rot="5400000">
          <a:off x="2012127" y="1958968"/>
          <a:ext cx="749456" cy="652027"/>
        </a:xfrm>
        <a:prstGeom prst="hexagon">
          <a:avLst>
            <a:gd name="adj" fmla="val 25000"/>
            <a:gd name="vf" fmla="val 11547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2027044"/>
        <a:ext cx="448811" cy="515876"/>
      </dsp:txXfrm>
    </dsp:sp>
    <dsp:sp modelId="{574AA462-67AE-41F5-9A6D-046B95133369}">
      <dsp:nvSpPr>
        <dsp:cNvPr id="0" name=""/>
        <dsp:cNvSpPr/>
      </dsp:nvSpPr>
      <dsp:spPr>
        <a:xfrm rot="5400000">
          <a:off x="1661382" y="2595107"/>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Promovarea Înțelegerii Colective și a Angajamentului</a:t>
          </a:r>
        </a:p>
      </dsp:txBody>
      <dsp:txXfrm rot="-5400000">
        <a:off x="1811704" y="2663183"/>
        <a:ext cx="448811" cy="515876"/>
      </dsp:txXfrm>
    </dsp:sp>
    <dsp:sp modelId="{3BCADFD6-6201-4F34-82AE-0FC35A1F9E2F}">
      <dsp:nvSpPr>
        <dsp:cNvPr id="0" name=""/>
        <dsp:cNvSpPr/>
      </dsp:nvSpPr>
      <dsp:spPr>
        <a:xfrm>
          <a:off x="2381910" y="2696283"/>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0A6971A-8D7F-42D9-9D40-70CD63C25121}">
      <dsp:nvSpPr>
        <dsp:cNvPr id="0" name=""/>
        <dsp:cNvSpPr/>
      </dsp:nvSpPr>
      <dsp:spPr>
        <a:xfrm rot="5400000">
          <a:off x="957192" y="2595107"/>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2663183"/>
        <a:ext cx="448811" cy="515876"/>
      </dsp:txXfrm>
    </dsp:sp>
    <dsp:sp modelId="{2B07BF59-D0AF-4EAF-8029-C278B20946B3}">
      <dsp:nvSpPr>
        <dsp:cNvPr id="0" name=""/>
        <dsp:cNvSpPr/>
      </dsp:nvSpPr>
      <dsp:spPr>
        <a:xfrm rot="5400000">
          <a:off x="1307938" y="3231246"/>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Îmbunătățirea Continuă a Proceselor</a:t>
          </a:r>
        </a:p>
      </dsp:txBody>
      <dsp:txXfrm rot="-5400000">
        <a:off x="1458260" y="3299322"/>
        <a:ext cx="448811" cy="515876"/>
      </dsp:txXfrm>
    </dsp:sp>
    <dsp:sp modelId="{9A332C4F-B74B-41E6-8AD9-51D9088F47B8}">
      <dsp:nvSpPr>
        <dsp:cNvPr id="0" name=""/>
        <dsp:cNvSpPr/>
      </dsp:nvSpPr>
      <dsp:spPr>
        <a:xfrm>
          <a:off x="520259" y="3332423"/>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D65CBE53-E6DC-4030-9504-7081BCCA1AD9}">
      <dsp:nvSpPr>
        <dsp:cNvPr id="0" name=""/>
        <dsp:cNvSpPr/>
      </dsp:nvSpPr>
      <dsp:spPr>
        <a:xfrm rot="5400000">
          <a:off x="2012127" y="3231246"/>
          <a:ext cx="749456" cy="652027"/>
        </a:xfrm>
        <a:prstGeom prst="hexagon">
          <a:avLst>
            <a:gd name="adj" fmla="val 25000"/>
            <a:gd name="vf" fmla="val 11547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3299322"/>
        <a:ext cx="448811" cy="51587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D56FB6-55EE-4B66-9D28-3795749EB3B4}">
      <dsp:nvSpPr>
        <dsp:cNvPr id="0" name=""/>
        <dsp:cNvSpPr/>
      </dsp:nvSpPr>
      <dsp:spPr>
        <a:xfrm rot="10800000">
          <a:off x="1467105" y="1896"/>
          <a:ext cx="4740248" cy="1092531"/>
        </a:xfrm>
        <a:prstGeom prst="homePlate">
          <a:avLst/>
        </a:prstGeom>
        <a:solidFill>
          <a:schemeClr val="bg1"/>
        </a:soli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81776" tIns="53340" rIns="99568" bIns="53340" numCol="1" spcCol="1270" anchor="ctr" anchorCtr="0">
          <a:noAutofit/>
        </a:bodyPr>
        <a:lstStyle/>
        <a:p>
          <a:pPr marL="0" lvl="0" indent="0" algn="ctr" defTabSz="622300">
            <a:lnSpc>
              <a:spcPct val="90000"/>
            </a:lnSpc>
            <a:spcBef>
              <a:spcPct val="0"/>
            </a:spcBef>
            <a:spcAft>
              <a:spcPct val="35000"/>
            </a:spcAft>
            <a:buNone/>
          </a:pPr>
          <a:r>
            <a:rPr lang="ro-RO" sz="1400" kern="1200" dirty="0">
              <a:latin typeface="Segoe UI" panose="020B0502040204020203" pitchFamily="34" charset="0"/>
              <a:cs typeface="Segoe UI" panose="020B0502040204020203" pitchFamily="34" charset="0"/>
            </a:rPr>
            <a:t>Scopul sau este de a valida și aprofunda analiza cauzelor fundamentale identificate în Step 2, folosind tehnica "3x5Whys" pentru a ajunge la cauzele de bază reale ale problemei.</a:t>
          </a:r>
        </a:p>
      </dsp:txBody>
      <dsp:txXfrm rot="10800000">
        <a:off x="1740238" y="1896"/>
        <a:ext cx="4467115" cy="1092531"/>
      </dsp:txXfrm>
    </dsp:sp>
    <dsp:sp modelId="{C7C7B8F1-22BF-4EAC-8B90-A97C432BCE41}">
      <dsp:nvSpPr>
        <dsp:cNvPr id="0" name=""/>
        <dsp:cNvSpPr/>
      </dsp:nvSpPr>
      <dsp:spPr>
        <a:xfrm>
          <a:off x="920839" y="1896"/>
          <a:ext cx="1092531" cy="1092531"/>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C4F6CED1-7133-4CF5-B2DF-427CB1796533}">
      <dsp:nvSpPr>
        <dsp:cNvPr id="0" name=""/>
        <dsp:cNvSpPr/>
      </dsp:nvSpPr>
      <dsp:spPr>
        <a:xfrm rot="10800000">
          <a:off x="1467105" y="1420556"/>
          <a:ext cx="4740248" cy="1092531"/>
        </a:xfrm>
        <a:prstGeom prst="homePlate">
          <a:avLst/>
        </a:prstGeom>
        <a:solidFill>
          <a:schemeClr val="bg1"/>
        </a:soli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81776" tIns="41910" rIns="78232" bIns="41910" numCol="1" spcCol="1270" anchor="ctr" anchorCtr="0">
          <a:noAutofit/>
        </a:bodyPr>
        <a:lstStyle/>
        <a:p>
          <a:pPr marL="0" lvl="0" indent="0" algn="ctr" defTabSz="488950">
            <a:lnSpc>
              <a:spcPct val="90000"/>
            </a:lnSpc>
            <a:spcBef>
              <a:spcPct val="0"/>
            </a:spcBef>
            <a:spcAft>
              <a:spcPct val="35000"/>
            </a:spcAft>
            <a:buNone/>
          </a:pPr>
          <a:r>
            <a:rPr lang="ro-RO" sz="1100" kern="1200" dirty="0">
              <a:latin typeface="Segoe UI" panose="020B0502040204020203" pitchFamily="34" charset="0"/>
              <a:cs typeface="Segoe UI" panose="020B0502040204020203" pitchFamily="34" charset="0"/>
            </a:rPr>
            <a:t>În metodologia QRQC (Controlul Calității cu Răspuns Rapid), pasul 3, cunoscut și sub denumirea de Analiza Cauzelor de Bază cu 3x5Whys, ocupă un loc crucial în procesul de identificare și rezolvare a problemelor. Această etapă este esențială pentru a ajunge la cauza fundamentală a unei probleme și pentru a dezvolta soluții durabile și preventive.</a:t>
          </a:r>
        </a:p>
      </dsp:txBody>
      <dsp:txXfrm rot="10800000">
        <a:off x="1740238" y="1420556"/>
        <a:ext cx="4467115" cy="1092531"/>
      </dsp:txXfrm>
    </dsp:sp>
    <dsp:sp modelId="{657C68A8-3E9B-4E2E-BA8B-FC9B4F798680}">
      <dsp:nvSpPr>
        <dsp:cNvPr id="0" name=""/>
        <dsp:cNvSpPr/>
      </dsp:nvSpPr>
      <dsp:spPr>
        <a:xfrm>
          <a:off x="920839" y="1420556"/>
          <a:ext cx="1092531" cy="1092531"/>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6EBADB0E-FAA6-48B0-86C0-FCADD8A214B1}">
      <dsp:nvSpPr>
        <dsp:cNvPr id="0" name=""/>
        <dsp:cNvSpPr/>
      </dsp:nvSpPr>
      <dsp:spPr>
        <a:xfrm rot="10800000">
          <a:off x="1467105" y="2839216"/>
          <a:ext cx="4740248" cy="1092531"/>
        </a:xfrm>
        <a:prstGeom prst="homePlate">
          <a:avLst/>
        </a:prstGeom>
        <a:solidFill>
          <a:schemeClr val="bg1"/>
        </a:soli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81776" tIns="34290" rIns="64008" bIns="34290" numCol="1" spcCol="1270" anchor="ctr" anchorCtr="0">
          <a:noAutofit/>
        </a:bodyPr>
        <a:lstStyle/>
        <a:p>
          <a:pPr marL="0" lvl="0" indent="0" algn="ctr" defTabSz="400050">
            <a:lnSpc>
              <a:spcPct val="90000"/>
            </a:lnSpc>
            <a:spcBef>
              <a:spcPct val="0"/>
            </a:spcBef>
            <a:spcAft>
              <a:spcPct val="35000"/>
            </a:spcAft>
            <a:buNone/>
          </a:pPr>
          <a:r>
            <a:rPr lang="ro-RO" sz="900" kern="1200" dirty="0">
              <a:latin typeface="Segoe UI" panose="020B0502040204020203" pitchFamily="34" charset="0"/>
              <a:cs typeface="Segoe UI" panose="020B0502040204020203" pitchFamily="34" charset="0"/>
            </a:rPr>
            <a:t>În concluzie, pasul 3: Analiza Cauzelor de Bază (3x5Whys) este o etapă crucială în cadrul metodologiei QRQC, deoarece permite echipelor să identifice cauza fundamentală a unei probleme și să dezvolte soluții eficiente și preventive. Prin adâncirea analizei, identificarea cauzelor ascunse, evitarea recurenței problemei, dezvoltarea de soluții efective și implicarea și colaborarea echipelor, această etapă contribuie la îmbunătățirea continuă a calității și a performanței în cadrul organizațiilor.</a:t>
          </a:r>
        </a:p>
      </dsp:txBody>
      <dsp:txXfrm rot="10800000">
        <a:off x="1740238" y="2839216"/>
        <a:ext cx="4467115" cy="1092531"/>
      </dsp:txXfrm>
    </dsp:sp>
    <dsp:sp modelId="{BE88B5AE-3156-43FA-939E-6A8F5572F3B1}">
      <dsp:nvSpPr>
        <dsp:cNvPr id="0" name=""/>
        <dsp:cNvSpPr/>
      </dsp:nvSpPr>
      <dsp:spPr>
        <a:xfrm>
          <a:off x="920839" y="2839216"/>
          <a:ext cx="1092531" cy="1092531"/>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602AE3-FA68-4884-9B51-A6DBAB73AA7C}">
      <dsp:nvSpPr>
        <dsp:cNvPr id="0" name=""/>
        <dsp:cNvSpPr/>
      </dsp:nvSpPr>
      <dsp:spPr>
        <a:xfrm>
          <a:off x="0" y="292642"/>
          <a:ext cx="7128193" cy="8505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0">
          <a:scrgbClr r="0" g="0" b="0"/>
        </a:effectRef>
        <a:fontRef idx="minor"/>
      </dsp:style>
      <dsp:txBody>
        <a:bodyPr spcFirstLastPara="0" vert="horz" wrap="square" lIns="553227" tIns="187452" rIns="553227" bIns="64008" numCol="1" spcCol="1270" anchor="t" anchorCtr="0">
          <a:noAutofit/>
        </a:bodyPr>
        <a:lstStyle/>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Aceasta se referă la factorul fundamental sau la motivul care duce direct la apariția unei probleme sau defecte într-un proces, produs sau serviciu.</a:t>
          </a:r>
        </a:p>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Cauzele de bază ale apariției sunt acele aspecte care contribuie direct la crearea sau manifestarea problemei.</a:t>
          </a:r>
        </a:p>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Identificarea și abordarea cauzelor de bază ale apariției este esențială pentru prevenirea repetării problemei în viitor.</a:t>
          </a:r>
        </a:p>
      </dsp:txBody>
      <dsp:txXfrm>
        <a:off x="0" y="292642"/>
        <a:ext cx="7128193" cy="850500"/>
      </dsp:txXfrm>
    </dsp:sp>
    <dsp:sp modelId="{6E81C2F6-10C6-43F9-9C55-AFCD13FFD726}">
      <dsp:nvSpPr>
        <dsp:cNvPr id="0" name=""/>
        <dsp:cNvSpPr/>
      </dsp:nvSpPr>
      <dsp:spPr>
        <a:xfrm>
          <a:off x="356409" y="159802"/>
          <a:ext cx="4989735" cy="26568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8600" tIns="0" rIns="188600" bIns="0" numCol="1" spcCol="1270" anchor="ctr" anchorCtr="0">
          <a:noAutofit/>
        </a:bodyPr>
        <a:lstStyle/>
        <a:p>
          <a:pPr marL="0" lvl="0" indent="0" algn="l" defTabSz="400050">
            <a:lnSpc>
              <a:spcPct val="90000"/>
            </a:lnSpc>
            <a:spcBef>
              <a:spcPct val="0"/>
            </a:spcBef>
            <a:spcAft>
              <a:spcPct val="35000"/>
            </a:spcAft>
            <a:buNone/>
          </a:pPr>
          <a:r>
            <a:rPr lang="ro-RO" sz="900" b="1" kern="1200">
              <a:latin typeface="Segoe UI" panose="020B0502040204020203" pitchFamily="34" charset="0"/>
              <a:cs typeface="Segoe UI" panose="020B0502040204020203" pitchFamily="34" charset="0"/>
            </a:rPr>
            <a:t>Cauza de bază (Apariție)</a:t>
          </a:r>
          <a:r>
            <a:rPr lang="ro-RO" sz="900" kern="1200">
              <a:latin typeface="Segoe UI" panose="020B0502040204020203" pitchFamily="34" charset="0"/>
              <a:cs typeface="Segoe UI" panose="020B0502040204020203" pitchFamily="34" charset="0"/>
            </a:rPr>
            <a:t>:</a:t>
          </a:r>
        </a:p>
      </dsp:txBody>
      <dsp:txXfrm>
        <a:off x="369378" y="172771"/>
        <a:ext cx="4963797" cy="239742"/>
      </dsp:txXfrm>
    </dsp:sp>
    <dsp:sp modelId="{26A85521-96AA-4BD6-8827-87C7A116EC81}">
      <dsp:nvSpPr>
        <dsp:cNvPr id="0" name=""/>
        <dsp:cNvSpPr/>
      </dsp:nvSpPr>
      <dsp:spPr>
        <a:xfrm>
          <a:off x="0" y="1324582"/>
          <a:ext cx="7128193" cy="11340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0">
          <a:scrgbClr r="0" g="0" b="0"/>
        </a:effectRef>
        <a:fontRef idx="minor"/>
      </dsp:style>
      <dsp:txBody>
        <a:bodyPr spcFirstLastPara="0" vert="horz" wrap="square" lIns="553227" tIns="187452" rIns="553227" bIns="64008" numCol="1" spcCol="1270" anchor="t" anchorCtr="0">
          <a:noAutofit/>
        </a:bodyPr>
        <a:lstStyle/>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Aceasta se referă la motivul fundamental sau la factorul care duce la eșecul de a detecta sau identifica o problemă sau defect înainte ca aceasta să ajungă la client sau la utilizatorul final.</a:t>
          </a:r>
        </a:p>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Cauzele de bază ale non-detenției sunt acele aspecte care împiedică descoperirea problemei în timpul inspecțiilor, testelor sau altor activități de control al calității.</a:t>
          </a:r>
        </a:p>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Abordarea cauzelor de bază ale non-detenției este crucială pentru îmbunătățirea proceselor de control al calității și asigurarea faptului că defectele sunt identificate și corectate înainte de a ajunge la client.</a:t>
          </a:r>
        </a:p>
      </dsp:txBody>
      <dsp:txXfrm>
        <a:off x="0" y="1324582"/>
        <a:ext cx="7128193" cy="1134000"/>
      </dsp:txXfrm>
    </dsp:sp>
    <dsp:sp modelId="{07AAC8AC-4C06-4476-BADB-282496337F86}">
      <dsp:nvSpPr>
        <dsp:cNvPr id="0" name=""/>
        <dsp:cNvSpPr/>
      </dsp:nvSpPr>
      <dsp:spPr>
        <a:xfrm>
          <a:off x="356409" y="1191742"/>
          <a:ext cx="4989735" cy="26568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8600" tIns="0" rIns="188600" bIns="0" numCol="1" spcCol="1270" anchor="ctr" anchorCtr="0">
          <a:noAutofit/>
        </a:bodyPr>
        <a:lstStyle/>
        <a:p>
          <a:pPr marL="0" lvl="0" indent="0" algn="l" defTabSz="400050">
            <a:lnSpc>
              <a:spcPct val="90000"/>
            </a:lnSpc>
            <a:spcBef>
              <a:spcPct val="0"/>
            </a:spcBef>
            <a:spcAft>
              <a:spcPct val="35000"/>
            </a:spcAft>
            <a:buNone/>
          </a:pPr>
          <a:r>
            <a:rPr lang="ro-RO" sz="900" b="1" kern="1200">
              <a:latin typeface="Segoe UI" panose="020B0502040204020203" pitchFamily="34" charset="0"/>
              <a:cs typeface="Segoe UI" panose="020B0502040204020203" pitchFamily="34" charset="0"/>
            </a:rPr>
            <a:t>Cauza de bază (Non-detenție)</a:t>
          </a:r>
          <a:r>
            <a:rPr lang="ro-RO" sz="900" kern="1200">
              <a:latin typeface="Segoe UI" panose="020B0502040204020203" pitchFamily="34" charset="0"/>
              <a:cs typeface="Segoe UI" panose="020B0502040204020203" pitchFamily="34" charset="0"/>
            </a:rPr>
            <a:t>:</a:t>
          </a:r>
        </a:p>
      </dsp:txBody>
      <dsp:txXfrm>
        <a:off x="369378" y="1204711"/>
        <a:ext cx="4963797" cy="239742"/>
      </dsp:txXfrm>
    </dsp:sp>
    <dsp:sp modelId="{52ED7E54-0693-4633-A627-BF18F175A2F9}">
      <dsp:nvSpPr>
        <dsp:cNvPr id="0" name=""/>
        <dsp:cNvSpPr/>
      </dsp:nvSpPr>
      <dsp:spPr>
        <a:xfrm>
          <a:off x="0" y="2640022"/>
          <a:ext cx="7128193" cy="11340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0">
          <a:scrgbClr r="0" g="0" b="0"/>
        </a:effectRef>
        <a:fontRef idx="minor"/>
      </dsp:style>
      <dsp:txBody>
        <a:bodyPr spcFirstLastPara="0" vert="horz" wrap="square" lIns="553227" tIns="187452" rIns="553227" bIns="64008" numCol="1" spcCol="1270" anchor="t" anchorCtr="0">
          <a:noAutofit/>
        </a:bodyPr>
        <a:lstStyle/>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Aceasta se referă la motivul fundamental sau la factorul care stă la baza mai multor apariții ale unor probleme sau defecte similare în cadrul unui sistem sau organizație.</a:t>
          </a:r>
        </a:p>
        <a:p>
          <a:pPr marL="57150" lvl="1" indent="-57150" algn="l" defTabSz="400050">
            <a:lnSpc>
              <a:spcPct val="90000"/>
            </a:lnSpc>
            <a:spcBef>
              <a:spcPct val="0"/>
            </a:spcBef>
            <a:spcAft>
              <a:spcPct val="15000"/>
            </a:spcAft>
            <a:buChar char="•"/>
          </a:pPr>
          <a:r>
            <a:rPr lang="ro-RO" sz="900" kern="1200" dirty="0">
              <a:latin typeface="Segoe UI" panose="020B0502040204020203" pitchFamily="34" charset="0"/>
              <a:cs typeface="Segoe UI" panose="020B0502040204020203" pitchFamily="34" charset="0"/>
            </a:rPr>
            <a:t>Cauzele de bază sistemice sunt mai ample și mai pervazive decât aparițiile sau non-detențiile individuale și implică adesea probleme subiacente cu procesele, cultura, sistemele de management sau structura organizațională.</a:t>
          </a:r>
        </a:p>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Identificarea și abordarea cauzelor de bază sistemice necesită o abordare cuprinzătoare și sistemică care să abordeze problemele sistemice subiacente în loc să se concentreze doar pe apariții individuale.</a:t>
          </a:r>
        </a:p>
      </dsp:txBody>
      <dsp:txXfrm>
        <a:off x="0" y="2640022"/>
        <a:ext cx="7128193" cy="1134000"/>
      </dsp:txXfrm>
    </dsp:sp>
    <dsp:sp modelId="{5227DF36-C6DD-4B77-9EF3-5C5CC284203F}">
      <dsp:nvSpPr>
        <dsp:cNvPr id="0" name=""/>
        <dsp:cNvSpPr/>
      </dsp:nvSpPr>
      <dsp:spPr>
        <a:xfrm>
          <a:off x="356409" y="2507182"/>
          <a:ext cx="4989735" cy="26568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8600" tIns="0" rIns="188600" bIns="0" numCol="1" spcCol="1270" anchor="ctr" anchorCtr="0">
          <a:noAutofit/>
        </a:bodyPr>
        <a:lstStyle/>
        <a:p>
          <a:pPr marL="0" lvl="0" indent="0" algn="l" defTabSz="400050">
            <a:lnSpc>
              <a:spcPct val="90000"/>
            </a:lnSpc>
            <a:spcBef>
              <a:spcPct val="0"/>
            </a:spcBef>
            <a:spcAft>
              <a:spcPct val="35000"/>
            </a:spcAft>
            <a:buNone/>
          </a:pPr>
          <a:r>
            <a:rPr lang="ro-RO" sz="900" b="1" kern="1200">
              <a:latin typeface="Segoe UI" panose="020B0502040204020203" pitchFamily="34" charset="0"/>
              <a:cs typeface="Segoe UI" panose="020B0502040204020203" pitchFamily="34" charset="0"/>
            </a:rPr>
            <a:t>Cauza de bază Sistemică</a:t>
          </a:r>
          <a:r>
            <a:rPr lang="ro-RO" sz="900" kern="1200">
              <a:latin typeface="Segoe UI" panose="020B0502040204020203" pitchFamily="34" charset="0"/>
              <a:cs typeface="Segoe UI" panose="020B0502040204020203" pitchFamily="34" charset="0"/>
            </a:rPr>
            <a:t>:</a:t>
          </a:r>
        </a:p>
      </dsp:txBody>
      <dsp:txXfrm>
        <a:off x="369378" y="2520151"/>
        <a:ext cx="4963797" cy="23974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666A0E-86E9-4936-9469-60E9D0E7623D}">
      <dsp:nvSpPr>
        <dsp:cNvPr id="0" name=""/>
        <dsp:cNvSpPr/>
      </dsp:nvSpPr>
      <dsp:spPr>
        <a:xfrm>
          <a:off x="-6201731" y="-956246"/>
          <a:ext cx="7440673" cy="7440673"/>
        </a:xfrm>
        <a:prstGeom prst="blockArc">
          <a:avLst>
            <a:gd name="adj1" fmla="val 18900000"/>
            <a:gd name="adj2" fmla="val 2700000"/>
            <a:gd name="adj3" fmla="val 29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E264D3-AC11-4E99-9A4A-4B82CE01E12F}">
      <dsp:nvSpPr>
        <dsp:cNvPr id="0" name=""/>
        <dsp:cNvSpPr/>
      </dsp:nvSpPr>
      <dsp:spPr>
        <a:xfrm>
          <a:off x="1016217" y="789755"/>
          <a:ext cx="6082296" cy="1579290"/>
        </a:xfrm>
        <a:prstGeom prst="rect">
          <a:avLst/>
        </a:prstGeom>
        <a:solidFill>
          <a:schemeClr val="accent6"/>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53562" tIns="30480" rIns="30480" bIns="30480" numCol="1" spcCol="1270" anchor="ctr" anchorCtr="0">
          <a:noAutofit/>
        </a:bodyPr>
        <a:lstStyle/>
        <a:p>
          <a:pPr marL="0" lvl="0" indent="0" algn="l" defTabSz="533400">
            <a:lnSpc>
              <a:spcPct val="90000"/>
            </a:lnSpc>
            <a:spcBef>
              <a:spcPct val="0"/>
            </a:spcBef>
            <a:spcAft>
              <a:spcPct val="35000"/>
            </a:spcAft>
            <a:buNone/>
          </a:pPr>
          <a:r>
            <a:rPr lang="ro-RO" sz="1200" kern="1200">
              <a:latin typeface="Segoe UI" panose="020B0502040204020203" pitchFamily="34" charset="0"/>
              <a:cs typeface="Segoe UI" panose="020B0502040204020203" pitchFamily="34" charset="0"/>
            </a:rPr>
            <a:t>În metodologia QRQC (Controlul Calității cu Răspuns Rapid), pasul 4, cunoscut și sub numele de Acțiuni Corective și Preventive și Efectele Lor, reprezintă o etapă crucială în procesul de îmbunătățire continuă și asigurare a calității. Această etapă este esențială pentru a corecta problemele identificate și pentru a preveni recurența lor în viitor, asigurând în același timp eficacitatea măsurilor implementate</a:t>
          </a:r>
        </a:p>
      </dsp:txBody>
      <dsp:txXfrm>
        <a:off x="1016217" y="789755"/>
        <a:ext cx="6082296" cy="1579290"/>
      </dsp:txXfrm>
    </dsp:sp>
    <dsp:sp modelId="{F4A262B2-FA1B-4601-A83D-9C074C96476E}">
      <dsp:nvSpPr>
        <dsp:cNvPr id="0" name=""/>
        <dsp:cNvSpPr/>
      </dsp:nvSpPr>
      <dsp:spPr>
        <a:xfrm>
          <a:off x="29161" y="592344"/>
          <a:ext cx="1974113" cy="1974113"/>
        </a:xfrm>
        <a:prstGeom prst="ellipse">
          <a:avLst/>
        </a:prstGeom>
        <a:solidFill>
          <a:schemeClr val="accent5">
            <a:lumMod val="7500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2D419C08-0D79-4755-8D8D-7B76667397AA}">
      <dsp:nvSpPr>
        <dsp:cNvPr id="0" name=""/>
        <dsp:cNvSpPr/>
      </dsp:nvSpPr>
      <dsp:spPr>
        <a:xfrm>
          <a:off x="1016217" y="3159133"/>
          <a:ext cx="6082296" cy="1579290"/>
        </a:xfrm>
        <a:prstGeom prst="rect">
          <a:avLst/>
        </a:prstGeom>
        <a:solidFill>
          <a:schemeClr val="accent5"/>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53562" tIns="30480" rIns="30480" bIns="30480" numCol="1" spcCol="1270" anchor="ctr" anchorCtr="0">
          <a:noAutofit/>
        </a:bodyPr>
        <a:lstStyle/>
        <a:p>
          <a:pPr marL="0" lvl="0" indent="0" algn="l" defTabSz="533400">
            <a:lnSpc>
              <a:spcPct val="90000"/>
            </a:lnSpc>
            <a:spcBef>
              <a:spcPct val="0"/>
            </a:spcBef>
            <a:spcAft>
              <a:spcPct val="35000"/>
            </a:spcAft>
            <a:buNone/>
          </a:pPr>
          <a:r>
            <a:rPr lang="ro-RO" sz="1200" kern="1200" dirty="0">
              <a:solidFill>
                <a:schemeClr val="bg1"/>
              </a:solidFill>
              <a:latin typeface="Segoe UI" panose="020B0502040204020203" pitchFamily="34" charset="0"/>
              <a:cs typeface="Segoe UI" panose="020B0502040204020203" pitchFamily="34" charset="0"/>
            </a:rPr>
            <a:t>În concluzie, Acțiuni Corective și Preventive și Efectele Lor reprezintă un pas vital în cadrul metodologiei QRQC, deoarece asigură corectarea problemelor identificate, prevenirea recurenței acestora și îmbunătățirea continuă a proceselor și a calității în cadrul organizației. Prin monitorizarea și evaluarea eficienței acțiunilor implementate și promovarea unei culturi a calității, acest pas contribuie la atingerea și menținerea unor standarde ridicate de performanță și satisfacție a clienților.</a:t>
          </a:r>
        </a:p>
      </dsp:txBody>
      <dsp:txXfrm>
        <a:off x="1016217" y="3159133"/>
        <a:ext cx="6082296" cy="1579290"/>
      </dsp:txXfrm>
    </dsp:sp>
    <dsp:sp modelId="{0CD4C61A-AC06-4570-8561-2487ABF5B5B6}">
      <dsp:nvSpPr>
        <dsp:cNvPr id="0" name=""/>
        <dsp:cNvSpPr/>
      </dsp:nvSpPr>
      <dsp:spPr>
        <a:xfrm>
          <a:off x="29161" y="2961722"/>
          <a:ext cx="1974113" cy="1974113"/>
        </a:xfrm>
        <a:prstGeom prst="ellipse">
          <a:avLst/>
        </a:prstGeom>
        <a:solidFill>
          <a:schemeClr val="accent2">
            <a:lumMod val="7500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F90E9D-4EA7-4259-9DD7-983C66770418}">
      <dsp:nvSpPr>
        <dsp:cNvPr id="0" name=""/>
        <dsp:cNvSpPr/>
      </dsp:nvSpPr>
      <dsp:spPr>
        <a:xfrm rot="5400000">
          <a:off x="-179706" y="185251"/>
          <a:ext cx="1198043" cy="838630"/>
        </a:xfrm>
        <a:prstGeom prst="chevron">
          <a:avLst/>
        </a:prstGeom>
        <a:solidFill>
          <a:schemeClr val="accent6">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ro-RO" sz="800" b="1" kern="1200">
              <a:solidFill>
                <a:schemeClr val="tx1"/>
              </a:solidFill>
              <a:latin typeface="Segoe UI" panose="020B0502040204020203" pitchFamily="34" charset="0"/>
              <a:cs typeface="Segoe UI" panose="020B0502040204020203" pitchFamily="34" charset="0"/>
            </a:rPr>
            <a:t>Corectarea Problemei la Rădăcină</a:t>
          </a:r>
          <a:endParaRPr lang="ro-RO" sz="800" kern="1200">
            <a:solidFill>
              <a:schemeClr val="tx1"/>
            </a:solidFill>
            <a:latin typeface="Segoe UI" panose="020B0502040204020203" pitchFamily="34" charset="0"/>
            <a:cs typeface="Segoe UI" panose="020B0502040204020203" pitchFamily="34" charset="0"/>
          </a:endParaRPr>
        </a:p>
      </dsp:txBody>
      <dsp:txXfrm rot="-5400000">
        <a:off x="1" y="424859"/>
        <a:ext cx="838630" cy="359413"/>
      </dsp:txXfrm>
    </dsp:sp>
    <dsp:sp modelId="{05B3A2BE-FBFF-4FF3-9367-72D37EB16EAF}">
      <dsp:nvSpPr>
        <dsp:cNvPr id="0" name=""/>
        <dsp:cNvSpPr/>
      </dsp:nvSpPr>
      <dsp:spPr>
        <a:xfrm rot="5400000">
          <a:off x="3593325" y="-2749149"/>
          <a:ext cx="779137" cy="628852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ro-RO" sz="1100" kern="1200" dirty="0">
              <a:latin typeface="Segoe UI" panose="020B0502040204020203" pitchFamily="34" charset="0"/>
              <a:cs typeface="Segoe UI" panose="020B0502040204020203" pitchFamily="34" charset="0"/>
            </a:rPr>
            <a:t>Acțiunile corective și preventive sunt concepute pentru a aborda cauza fundamentală a problemei identificate în pasul de analiză. Prin identificarea și corectarea problemei la rădăcină, se previne recurența acesteia în viitor și se asigură eliminarea efectelor negative asupra calității produselor sau serviciilor.</a:t>
          </a:r>
        </a:p>
      </dsp:txBody>
      <dsp:txXfrm rot="-5400000">
        <a:off x="838630" y="43580"/>
        <a:ext cx="6250493" cy="703069"/>
      </dsp:txXfrm>
    </dsp:sp>
    <dsp:sp modelId="{25E919F9-9212-4787-B89A-917080D7ABF9}">
      <dsp:nvSpPr>
        <dsp:cNvPr id="0" name=""/>
        <dsp:cNvSpPr/>
      </dsp:nvSpPr>
      <dsp:spPr>
        <a:xfrm rot="5400000">
          <a:off x="-179706" y="1267405"/>
          <a:ext cx="1198043" cy="838630"/>
        </a:xfrm>
        <a:prstGeom prst="chevron">
          <a:avLst/>
        </a:prstGeom>
        <a:solidFill>
          <a:schemeClr val="accent5">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ro-RO" sz="800" b="1" kern="1200">
              <a:solidFill>
                <a:schemeClr val="tx1"/>
              </a:solidFill>
              <a:latin typeface="Segoe UI" panose="020B0502040204020203" pitchFamily="34" charset="0"/>
              <a:cs typeface="Segoe UI" panose="020B0502040204020203" pitchFamily="34" charset="0"/>
            </a:rPr>
            <a:t>Prevenirea Recurenței Problemei</a:t>
          </a:r>
          <a:endParaRPr lang="ro-RO" sz="800" kern="1200">
            <a:solidFill>
              <a:schemeClr val="tx1"/>
            </a:solidFill>
            <a:latin typeface="Segoe UI" panose="020B0502040204020203" pitchFamily="34" charset="0"/>
            <a:cs typeface="Segoe UI" panose="020B0502040204020203" pitchFamily="34" charset="0"/>
          </a:endParaRPr>
        </a:p>
      </dsp:txBody>
      <dsp:txXfrm rot="-5400000">
        <a:off x="1" y="1507013"/>
        <a:ext cx="838630" cy="359413"/>
      </dsp:txXfrm>
    </dsp:sp>
    <dsp:sp modelId="{AEB18AF3-B219-4CF7-A346-A38DB2FCEEE6}">
      <dsp:nvSpPr>
        <dsp:cNvPr id="0" name=""/>
        <dsp:cNvSpPr/>
      </dsp:nvSpPr>
      <dsp:spPr>
        <a:xfrm rot="5400000">
          <a:off x="3593530" y="-1667200"/>
          <a:ext cx="778728" cy="628852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ro-RO" sz="1100" kern="1200" dirty="0">
              <a:latin typeface="Segoe UI" panose="020B0502040204020203" pitchFamily="34" charset="0"/>
              <a:cs typeface="Segoe UI" panose="020B0502040204020203" pitchFamily="34" charset="0"/>
            </a:rPr>
            <a:t>Acțiunile preventive sunt orientate către prevenirea recurenței problemelor similare în viitor. Ele implică implementarea de măsuri și proceduri care să evite reapariția problemei sau a cauzelor care au condus la aceasta, contribuind astfel la îmbunătățirea continuă a proceselor și a calității.</a:t>
          </a:r>
        </a:p>
      </dsp:txBody>
      <dsp:txXfrm rot="-5400000">
        <a:off x="838631" y="1125713"/>
        <a:ext cx="6250513" cy="702700"/>
      </dsp:txXfrm>
    </dsp:sp>
    <dsp:sp modelId="{2C755A00-4240-4804-863B-86B32E0D3474}">
      <dsp:nvSpPr>
        <dsp:cNvPr id="0" name=""/>
        <dsp:cNvSpPr/>
      </dsp:nvSpPr>
      <dsp:spPr>
        <a:xfrm rot="5400000">
          <a:off x="-179706" y="2349559"/>
          <a:ext cx="1198043" cy="838630"/>
        </a:xfrm>
        <a:prstGeom prst="chevron">
          <a:avLst/>
        </a:prstGeom>
        <a:solidFill>
          <a:schemeClr val="accent4">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ro-RO" sz="800" b="1" kern="1200" dirty="0">
              <a:solidFill>
                <a:schemeClr val="tx1"/>
              </a:solidFill>
              <a:latin typeface="Segoe UI" panose="020B0502040204020203" pitchFamily="34" charset="0"/>
              <a:cs typeface="Segoe UI" panose="020B0502040204020203" pitchFamily="34" charset="0"/>
            </a:rPr>
            <a:t>Monitorizarea și Evaluarea Eficienței</a:t>
          </a:r>
          <a:endParaRPr lang="ro-RO" sz="800" kern="1200" dirty="0">
            <a:solidFill>
              <a:schemeClr val="tx1"/>
            </a:solidFill>
            <a:latin typeface="Segoe UI" panose="020B0502040204020203" pitchFamily="34" charset="0"/>
            <a:cs typeface="Segoe UI" panose="020B0502040204020203" pitchFamily="34" charset="0"/>
          </a:endParaRPr>
        </a:p>
      </dsp:txBody>
      <dsp:txXfrm rot="-5400000">
        <a:off x="1" y="2589167"/>
        <a:ext cx="838630" cy="359413"/>
      </dsp:txXfrm>
    </dsp:sp>
    <dsp:sp modelId="{195C90FF-4553-4877-A95F-5E30B46390C7}">
      <dsp:nvSpPr>
        <dsp:cNvPr id="0" name=""/>
        <dsp:cNvSpPr/>
      </dsp:nvSpPr>
      <dsp:spPr>
        <a:xfrm rot="5400000">
          <a:off x="3593530" y="-585046"/>
          <a:ext cx="778728" cy="628852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ro-RO" sz="1100" kern="1200">
              <a:latin typeface="Segoe UI" panose="020B0502040204020203" pitchFamily="34" charset="0"/>
              <a:cs typeface="Segoe UI" panose="020B0502040204020203" pitchFamily="34" charset="0"/>
            </a:rPr>
            <a:t>O parte importantă a STEP 4 este monitorizarea și evaluarea eficienței acțiunilor corective și preventive implementate. Acest lucru implică urmărirea rezultatelor și efectelor măsurilor luate pentru a asigura că acestea au fost eficace în abordarea problemei și în prevenirea recurenței acesteia.</a:t>
          </a:r>
        </a:p>
      </dsp:txBody>
      <dsp:txXfrm rot="-5400000">
        <a:off x="838631" y="2207867"/>
        <a:ext cx="6250513" cy="702700"/>
      </dsp:txXfrm>
    </dsp:sp>
    <dsp:sp modelId="{E19967A1-AE8D-41FA-8818-77E5B003064C}">
      <dsp:nvSpPr>
        <dsp:cNvPr id="0" name=""/>
        <dsp:cNvSpPr/>
      </dsp:nvSpPr>
      <dsp:spPr>
        <a:xfrm rot="5400000">
          <a:off x="-179706" y="3431713"/>
          <a:ext cx="1198043" cy="838630"/>
        </a:xfrm>
        <a:prstGeom prst="chevron">
          <a:avLst/>
        </a:prstGeom>
        <a:solidFill>
          <a:schemeClr val="accent3">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ro-RO" sz="800" b="1" kern="1200">
              <a:solidFill>
                <a:schemeClr val="tx1"/>
              </a:solidFill>
              <a:latin typeface="Segoe UI" panose="020B0502040204020203" pitchFamily="34" charset="0"/>
              <a:cs typeface="Segoe UI" panose="020B0502040204020203" pitchFamily="34" charset="0"/>
            </a:rPr>
            <a:t>Îmbunătățirea Continuă a Proceselor</a:t>
          </a:r>
          <a:endParaRPr lang="ro-RO" sz="800" kern="1200">
            <a:solidFill>
              <a:schemeClr val="tx1"/>
            </a:solidFill>
            <a:latin typeface="Segoe UI" panose="020B0502040204020203" pitchFamily="34" charset="0"/>
            <a:cs typeface="Segoe UI" panose="020B0502040204020203" pitchFamily="34" charset="0"/>
          </a:endParaRPr>
        </a:p>
      </dsp:txBody>
      <dsp:txXfrm rot="-5400000">
        <a:off x="1" y="3671321"/>
        <a:ext cx="838630" cy="359413"/>
      </dsp:txXfrm>
    </dsp:sp>
    <dsp:sp modelId="{19D57596-03A1-43BB-A374-2A88B887E9B4}">
      <dsp:nvSpPr>
        <dsp:cNvPr id="0" name=""/>
        <dsp:cNvSpPr/>
      </dsp:nvSpPr>
      <dsp:spPr>
        <a:xfrm rot="5400000">
          <a:off x="3593530" y="497107"/>
          <a:ext cx="778728" cy="628852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ro-RO" sz="1100" kern="1200">
              <a:latin typeface="Segoe UI" panose="020B0502040204020203" pitchFamily="34" charset="0"/>
              <a:cs typeface="Segoe UI" panose="020B0502040204020203" pitchFamily="34" charset="0"/>
            </a:rPr>
            <a:t>Acțiunile corective și preventive contribuie la îmbunătățirea continuă a proceselor și sistemelor în cadrul organizației. Prin învățarea din experiență și prin aplicarea lecțiilor învățate, se pot identifica oportunități de îmbunătățire și se pot implementa schimbări pentru a optimiza procesele și a asigura un nivel crescut de calitate.</a:t>
          </a:r>
        </a:p>
      </dsp:txBody>
      <dsp:txXfrm rot="-5400000">
        <a:off x="838631" y="3290020"/>
        <a:ext cx="6250513" cy="702700"/>
      </dsp:txXfrm>
    </dsp:sp>
    <dsp:sp modelId="{3E53059F-B9BF-4149-9384-8E99EB2870E8}">
      <dsp:nvSpPr>
        <dsp:cNvPr id="0" name=""/>
        <dsp:cNvSpPr/>
      </dsp:nvSpPr>
      <dsp:spPr>
        <a:xfrm rot="5400000">
          <a:off x="-179706" y="4513867"/>
          <a:ext cx="1198043" cy="838630"/>
        </a:xfrm>
        <a:prstGeom prst="chevron">
          <a:avLst/>
        </a:prstGeom>
        <a:solidFill>
          <a:schemeClr val="accent2">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ro-RO" sz="800" b="1" kern="1200">
              <a:solidFill>
                <a:schemeClr val="tx1"/>
              </a:solidFill>
              <a:latin typeface="Segoe UI" panose="020B0502040204020203" pitchFamily="34" charset="0"/>
              <a:cs typeface="Segoe UI" panose="020B0502040204020203" pitchFamily="34" charset="0"/>
            </a:rPr>
            <a:t>Promovarea Responsabilității și a Culturii Calității</a:t>
          </a:r>
          <a:endParaRPr lang="ro-RO" sz="800" kern="1200">
            <a:solidFill>
              <a:schemeClr val="tx1"/>
            </a:solidFill>
            <a:latin typeface="Segoe UI" panose="020B0502040204020203" pitchFamily="34" charset="0"/>
            <a:cs typeface="Segoe UI" panose="020B0502040204020203" pitchFamily="34" charset="0"/>
          </a:endParaRPr>
        </a:p>
      </dsp:txBody>
      <dsp:txXfrm rot="-5400000">
        <a:off x="1" y="4753475"/>
        <a:ext cx="838630" cy="359413"/>
      </dsp:txXfrm>
    </dsp:sp>
    <dsp:sp modelId="{30B7B346-59D7-4520-A94D-44CC569A9FE7}">
      <dsp:nvSpPr>
        <dsp:cNvPr id="0" name=""/>
        <dsp:cNvSpPr/>
      </dsp:nvSpPr>
      <dsp:spPr>
        <a:xfrm rot="5400000">
          <a:off x="3593530" y="1579261"/>
          <a:ext cx="778728" cy="628852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ro-RO" sz="1100" kern="1200">
              <a:latin typeface="Segoe UI" panose="020B0502040204020203" pitchFamily="34" charset="0"/>
              <a:cs typeface="Segoe UI" panose="020B0502040204020203" pitchFamily="34" charset="0"/>
            </a:rPr>
            <a:t>Implementarea eficientă a acțiunilor corective și preventive necesită implicarea tuturor membrilor echipei și promovarea unei culturi a calității în cadrul organizației. Acest lucru sporește responsabilitatea colectivă pentru asigurarea calității și contribuie la angajamentul continuu față de îmbunătățirea proceselor și a produselor.</a:t>
          </a:r>
        </a:p>
      </dsp:txBody>
      <dsp:txXfrm rot="-5400000">
        <a:off x="838631" y="4372174"/>
        <a:ext cx="6250513" cy="70270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A5B163-7BED-42D6-9B4B-2BD18167E5E2}">
      <dsp:nvSpPr>
        <dsp:cNvPr id="0" name=""/>
        <dsp:cNvSpPr/>
      </dsp:nvSpPr>
      <dsp:spPr>
        <a:xfrm rot="16200000">
          <a:off x="-227660" y="227660"/>
          <a:ext cx="3886158" cy="3430837"/>
        </a:xfrm>
        <a:prstGeom prst="flowChartManualOperation">
          <a:avLst/>
        </a:prstGeom>
        <a:solidFill>
          <a:srgbClr val="92D05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0" tIns="0" rIns="90611" bIns="0" numCol="1" spcCol="1270" anchor="ctr" anchorCtr="0">
          <a:noAutofit/>
        </a:bodyPr>
        <a:lstStyle/>
        <a:p>
          <a:pPr marL="0" lvl="0" indent="0" algn="ctr" defTabSz="622300">
            <a:lnSpc>
              <a:spcPct val="90000"/>
            </a:lnSpc>
            <a:spcBef>
              <a:spcPct val="0"/>
            </a:spcBef>
            <a:spcAft>
              <a:spcPct val="35000"/>
            </a:spcAft>
            <a:buNone/>
          </a:pPr>
          <a:r>
            <a:rPr lang="ro-RO" sz="1400" kern="1200" dirty="0">
              <a:latin typeface="Segoe UI" panose="020B0502040204020203" pitchFamily="34" charset="0"/>
              <a:cs typeface="Segoe UI" panose="020B0502040204020203" pitchFamily="34" charset="0"/>
            </a:rPr>
            <a:t>"Lessons Learned," în metodologia QRQC (Controlul Calității cu Răspuns Rapid), este deosebit de important deoarece reprezintă un proces formalizat de captare și aplicare a învățămintelor din experiența problemelor rezolvate. Iată câteva motive cheie pentru care este esențial Step 5 într-un QRQC:</a:t>
          </a:r>
        </a:p>
      </dsp:txBody>
      <dsp:txXfrm rot="5400000">
        <a:off x="1" y="777231"/>
        <a:ext cx="3430837" cy="2331694"/>
      </dsp:txXfrm>
    </dsp:sp>
    <dsp:sp modelId="{0E290EF1-32C9-4BB9-BA00-8DF89EC66A8D}">
      <dsp:nvSpPr>
        <dsp:cNvPr id="0" name=""/>
        <dsp:cNvSpPr/>
      </dsp:nvSpPr>
      <dsp:spPr>
        <a:xfrm rot="16200000">
          <a:off x="3464056" y="227660"/>
          <a:ext cx="3886158" cy="3430837"/>
        </a:xfrm>
        <a:prstGeom prst="flowChartManualOperation">
          <a:avLst/>
        </a:prstGeom>
        <a:solidFill>
          <a:schemeClr val="accent5">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0" tIns="0" rIns="90611" bIns="0" numCol="1" spcCol="1270" anchor="ctr" anchorCtr="0">
          <a:noAutofit/>
        </a:bodyPr>
        <a:lstStyle/>
        <a:p>
          <a:pPr marL="0" lvl="0" indent="0" algn="ctr" defTabSz="622300">
            <a:lnSpc>
              <a:spcPct val="90000"/>
            </a:lnSpc>
            <a:spcBef>
              <a:spcPct val="0"/>
            </a:spcBef>
            <a:spcAft>
              <a:spcPct val="35000"/>
            </a:spcAft>
            <a:buNone/>
          </a:pPr>
          <a:r>
            <a:rPr lang="ro-RO" sz="1400" kern="1200">
              <a:latin typeface="Segoe UI" panose="020B0502040204020203" pitchFamily="34" charset="0"/>
              <a:cs typeface="Segoe UI" panose="020B0502040204020203" pitchFamily="34" charset="0"/>
            </a:rPr>
            <a:t>În concluzie, Lessons Learned joacă un rol vital în cadrul metodologiei QRQC, deoarece promovează îmbunătățirea continuă, prevenirea recurenței problemelor, transferul de cunoștințe și experiență și promovarea unei culturi a învățării și a excelenței operaționale. Prin aplicarea învățămintelor din trecut, organizația poate deveni mai eficientă, mai eficace și mai competitivă pe piață</a:t>
          </a:r>
        </a:p>
      </dsp:txBody>
      <dsp:txXfrm rot="5400000">
        <a:off x="3691717" y="777231"/>
        <a:ext cx="3430837" cy="233169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E85FB-FA26-4147-BC67-167EC436179E}">
      <dsp:nvSpPr>
        <dsp:cNvPr id="0" name=""/>
        <dsp:cNvSpPr/>
      </dsp:nvSpPr>
      <dsp:spPr>
        <a:xfrm rot="16200000">
          <a:off x="-1381783" y="1384611"/>
          <a:ext cx="3886158" cy="1116935"/>
        </a:xfrm>
        <a:prstGeom prst="flowChartManualOperation">
          <a:avLst/>
        </a:prstGeom>
        <a:solidFill>
          <a:schemeClr val="accent6">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0" rIns="50800" bIns="0" numCol="1" spcCol="1270" anchor="t" anchorCtr="0">
          <a:noAutofit/>
        </a:bodyPr>
        <a:lstStyle/>
        <a:p>
          <a:pPr marL="0" lvl="0" indent="0" algn="l" defTabSz="355600">
            <a:lnSpc>
              <a:spcPct val="90000"/>
            </a:lnSpc>
            <a:spcBef>
              <a:spcPct val="0"/>
            </a:spcBef>
            <a:spcAft>
              <a:spcPct val="35000"/>
            </a:spcAft>
            <a:buNone/>
          </a:pPr>
          <a:r>
            <a:rPr lang="ro-RO" sz="800" b="1" kern="1200">
              <a:latin typeface="Segoe UI" panose="020B0502040204020203" pitchFamily="34" charset="0"/>
              <a:cs typeface="Segoe UI" panose="020B0502040204020203" pitchFamily="34" charset="0"/>
            </a:rPr>
            <a:t>Îmbunătățirea Continuă</a:t>
          </a:r>
          <a:endParaRPr lang="ro-RO" sz="800" kern="1200">
            <a:latin typeface="Segoe UI" panose="020B0502040204020203" pitchFamily="34" charset="0"/>
            <a:cs typeface="Segoe UI" panose="020B0502040204020203" pitchFamily="34" charset="0"/>
          </a:endParaRPr>
        </a:p>
        <a:p>
          <a:pPr marL="57150" lvl="1" indent="-57150" algn="l" defTabSz="355600">
            <a:lnSpc>
              <a:spcPct val="90000"/>
            </a:lnSpc>
            <a:spcBef>
              <a:spcPct val="0"/>
            </a:spcBef>
            <a:spcAft>
              <a:spcPct val="15000"/>
            </a:spcAft>
            <a:buChar char="•"/>
          </a:pPr>
          <a:r>
            <a:rPr lang="ro-RO" sz="800" kern="1200" dirty="0">
              <a:latin typeface="Segoe UI" panose="020B0502040204020203" pitchFamily="34" charset="0"/>
              <a:cs typeface="Segoe UI" panose="020B0502040204020203" pitchFamily="34" charset="0"/>
            </a:rPr>
            <a:t>Prin documentarea și analiza lecțiilor învățate din procesul de rezolvare a problemelor, organizația poate identifica oportunități de îmbunătățire a proceselor, procedurilor și practicilor. Acest proces susține îmbunătățirea continuă a calității și eficienței operaționale.</a:t>
          </a:r>
        </a:p>
      </dsp:txBody>
      <dsp:txXfrm rot="5400000">
        <a:off x="2828" y="777232"/>
        <a:ext cx="1116935" cy="2331694"/>
      </dsp:txXfrm>
    </dsp:sp>
    <dsp:sp modelId="{63BBC4C9-3BC4-4D7B-A6E9-BC3630F7E4A8}">
      <dsp:nvSpPr>
        <dsp:cNvPr id="0" name=""/>
        <dsp:cNvSpPr/>
      </dsp:nvSpPr>
      <dsp:spPr>
        <a:xfrm rot="16200000">
          <a:off x="-181077" y="1384611"/>
          <a:ext cx="3886158" cy="1116935"/>
        </a:xfrm>
        <a:prstGeom prst="flowChartManualOperation">
          <a:avLst/>
        </a:prstGeom>
        <a:solidFill>
          <a:schemeClr val="accent5">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0" rIns="50800" bIns="0" numCol="1" spcCol="1270" anchor="t" anchorCtr="0">
          <a:noAutofit/>
        </a:bodyPr>
        <a:lstStyle/>
        <a:p>
          <a:pPr marL="0" lvl="0" indent="0" algn="l" defTabSz="355600">
            <a:lnSpc>
              <a:spcPct val="90000"/>
            </a:lnSpc>
            <a:spcBef>
              <a:spcPct val="0"/>
            </a:spcBef>
            <a:spcAft>
              <a:spcPct val="35000"/>
            </a:spcAft>
            <a:buNone/>
          </a:pPr>
          <a:r>
            <a:rPr lang="ro-RO" sz="800" b="1" kern="1200">
              <a:latin typeface="Segoe UI" panose="020B0502040204020203" pitchFamily="34" charset="0"/>
              <a:cs typeface="Segoe UI" panose="020B0502040204020203" pitchFamily="34" charset="0"/>
            </a:rPr>
            <a:t>Prevenirea Recurenței</a:t>
          </a:r>
          <a:endParaRPr lang="ro-RO" sz="800" kern="1200">
            <a:latin typeface="Segoe UI" panose="020B0502040204020203" pitchFamily="34" charset="0"/>
            <a:cs typeface="Segoe UI" panose="020B0502040204020203" pitchFamily="34" charset="0"/>
          </a:endParaRPr>
        </a:p>
        <a:p>
          <a:pPr marL="57150" lvl="1" indent="-57150" algn="l" defTabSz="355600">
            <a:lnSpc>
              <a:spcPct val="90000"/>
            </a:lnSpc>
            <a:spcBef>
              <a:spcPct val="0"/>
            </a:spcBef>
            <a:spcAft>
              <a:spcPct val="15000"/>
            </a:spcAft>
            <a:buChar char="•"/>
          </a:pPr>
          <a:r>
            <a:rPr lang="ro-RO" sz="800" kern="1200">
              <a:latin typeface="Segoe UI" panose="020B0502040204020203" pitchFamily="34" charset="0"/>
              <a:cs typeface="Segoe UI" panose="020B0502040204020203" pitchFamily="34" charset="0"/>
            </a:rPr>
            <a:t>Lecțiile învățate din problemele anterioare pot furniza informații valoroase pentru prevenirea recurenței problemelor similare. Prin identificarea și abordarea cauzelor de bază și a pattern-urilor comune, organizația poate lua măsuri preventive pentru a evita repetarea problemelor în viitor.</a:t>
          </a:r>
        </a:p>
      </dsp:txBody>
      <dsp:txXfrm rot="5400000">
        <a:off x="1203534" y="777232"/>
        <a:ext cx="1116935" cy="2331694"/>
      </dsp:txXfrm>
    </dsp:sp>
    <dsp:sp modelId="{BFD32AAF-0B6B-46E9-95D0-5B4841085A9D}">
      <dsp:nvSpPr>
        <dsp:cNvPr id="0" name=""/>
        <dsp:cNvSpPr/>
      </dsp:nvSpPr>
      <dsp:spPr>
        <a:xfrm rot="16200000">
          <a:off x="1019628" y="1384611"/>
          <a:ext cx="3886158" cy="1116935"/>
        </a:xfrm>
        <a:prstGeom prst="flowChartManualOperation">
          <a:avLst/>
        </a:prstGeom>
        <a:solidFill>
          <a:schemeClr val="accent4">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0" rIns="50800" bIns="0" numCol="1" spcCol="1270" anchor="t" anchorCtr="0">
          <a:noAutofit/>
        </a:bodyPr>
        <a:lstStyle/>
        <a:p>
          <a:pPr marL="0" lvl="0" indent="0" algn="l" defTabSz="355600">
            <a:lnSpc>
              <a:spcPct val="90000"/>
            </a:lnSpc>
            <a:spcBef>
              <a:spcPct val="0"/>
            </a:spcBef>
            <a:spcAft>
              <a:spcPct val="35000"/>
            </a:spcAft>
            <a:buNone/>
          </a:pPr>
          <a:r>
            <a:rPr lang="ro-RO" sz="800" b="1" kern="1200">
              <a:latin typeface="Segoe UI" panose="020B0502040204020203" pitchFamily="34" charset="0"/>
              <a:cs typeface="Segoe UI" panose="020B0502040204020203" pitchFamily="34" charset="0"/>
            </a:rPr>
            <a:t>Transferul de Cunoștințe</a:t>
          </a:r>
          <a:endParaRPr lang="ro-RO" sz="800" kern="1200">
            <a:latin typeface="Segoe UI" panose="020B0502040204020203" pitchFamily="34" charset="0"/>
            <a:cs typeface="Segoe UI" panose="020B0502040204020203" pitchFamily="34" charset="0"/>
          </a:endParaRPr>
        </a:p>
        <a:p>
          <a:pPr marL="57150" lvl="1" indent="-57150" algn="l" defTabSz="355600">
            <a:lnSpc>
              <a:spcPct val="90000"/>
            </a:lnSpc>
            <a:spcBef>
              <a:spcPct val="0"/>
            </a:spcBef>
            <a:spcAft>
              <a:spcPct val="15000"/>
            </a:spcAft>
            <a:buChar char="•"/>
          </a:pPr>
          <a:r>
            <a:rPr lang="ro-RO" sz="800" kern="1200">
              <a:latin typeface="Segoe UI" panose="020B0502040204020203" pitchFamily="34" charset="0"/>
              <a:cs typeface="Segoe UI" panose="020B0502040204020203" pitchFamily="34" charset="0"/>
            </a:rPr>
            <a:t>Step 5 facilitează transferul de cunoștințe și experiență între membrii echipei și departamentele organizației. Prin documentarea lecțiilor învățate și împărtășirea lor cu ceilalți, organizația își consolidează baza de cunoștințe și sporește competențele și abilitățile angajaților.</a:t>
          </a:r>
        </a:p>
      </dsp:txBody>
      <dsp:txXfrm rot="5400000">
        <a:off x="2404239" y="777232"/>
        <a:ext cx="1116935" cy="2331694"/>
      </dsp:txXfrm>
    </dsp:sp>
    <dsp:sp modelId="{946AB57B-5B12-46A6-A5A5-AC48ABB56675}">
      <dsp:nvSpPr>
        <dsp:cNvPr id="0" name=""/>
        <dsp:cNvSpPr/>
      </dsp:nvSpPr>
      <dsp:spPr>
        <a:xfrm rot="16200000">
          <a:off x="2220334" y="1384611"/>
          <a:ext cx="3886158" cy="1116935"/>
        </a:xfrm>
        <a:prstGeom prst="flowChartManualOperation">
          <a:avLst/>
        </a:prstGeom>
        <a:solidFill>
          <a:schemeClr val="accent3">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0" rIns="50800" bIns="0" numCol="1" spcCol="1270" anchor="t" anchorCtr="0">
          <a:noAutofit/>
        </a:bodyPr>
        <a:lstStyle/>
        <a:p>
          <a:pPr marL="0" lvl="0" indent="0" algn="l" defTabSz="355600">
            <a:lnSpc>
              <a:spcPct val="90000"/>
            </a:lnSpc>
            <a:spcBef>
              <a:spcPct val="0"/>
            </a:spcBef>
            <a:spcAft>
              <a:spcPct val="35000"/>
            </a:spcAft>
            <a:buNone/>
          </a:pPr>
          <a:r>
            <a:rPr lang="ro-RO" sz="800" b="1" kern="1200">
              <a:latin typeface="Segoe UI" panose="020B0502040204020203" pitchFamily="34" charset="0"/>
              <a:cs typeface="Segoe UI" panose="020B0502040204020203" pitchFamily="34" charset="0"/>
            </a:rPr>
            <a:t>Cultură a Învățării</a:t>
          </a:r>
          <a:endParaRPr lang="ro-RO" sz="800" kern="1200">
            <a:latin typeface="Segoe UI" panose="020B0502040204020203" pitchFamily="34" charset="0"/>
            <a:cs typeface="Segoe UI" panose="020B0502040204020203" pitchFamily="34" charset="0"/>
          </a:endParaRPr>
        </a:p>
        <a:p>
          <a:pPr marL="57150" lvl="1" indent="-57150" algn="l" defTabSz="355600">
            <a:lnSpc>
              <a:spcPct val="90000"/>
            </a:lnSpc>
            <a:spcBef>
              <a:spcPct val="0"/>
            </a:spcBef>
            <a:spcAft>
              <a:spcPct val="15000"/>
            </a:spcAft>
            <a:buChar char="•"/>
          </a:pPr>
          <a:r>
            <a:rPr lang="ro-RO" sz="800" kern="1200">
              <a:latin typeface="Segoe UI" panose="020B0502040204020203" pitchFamily="34" charset="0"/>
              <a:cs typeface="Segoe UI" panose="020B0502040204020203" pitchFamily="34" charset="0"/>
            </a:rPr>
            <a:t>Promovarea unei culturi a învățării este esențială pentru succesul pe termen lung al organizației. Prin încurajarea reflecției, analizei critice și învățării din experiență, organizația devine mai agilă, mai receptivă la schimbare și mai orientată către rezultate.</a:t>
          </a:r>
        </a:p>
      </dsp:txBody>
      <dsp:txXfrm rot="5400000">
        <a:off x="3604945" y="777232"/>
        <a:ext cx="1116935" cy="2331694"/>
      </dsp:txXfrm>
    </dsp:sp>
    <dsp:sp modelId="{880D4BFE-F357-4AC9-8A6E-B8800C9122BB}">
      <dsp:nvSpPr>
        <dsp:cNvPr id="0" name=""/>
        <dsp:cNvSpPr/>
      </dsp:nvSpPr>
      <dsp:spPr>
        <a:xfrm rot="16200000">
          <a:off x="3421040" y="1384611"/>
          <a:ext cx="3886158" cy="1116935"/>
        </a:xfrm>
        <a:prstGeom prst="flowChartManualOperation">
          <a:avLst/>
        </a:prstGeom>
        <a:solidFill>
          <a:schemeClr val="accent2">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0" rIns="50800" bIns="0" numCol="1" spcCol="1270" anchor="t" anchorCtr="0">
          <a:noAutofit/>
        </a:bodyPr>
        <a:lstStyle/>
        <a:p>
          <a:pPr marL="0" lvl="0" indent="0" algn="l" defTabSz="355600">
            <a:lnSpc>
              <a:spcPct val="90000"/>
            </a:lnSpc>
            <a:spcBef>
              <a:spcPct val="0"/>
            </a:spcBef>
            <a:spcAft>
              <a:spcPct val="35000"/>
            </a:spcAft>
            <a:buNone/>
          </a:pPr>
          <a:r>
            <a:rPr lang="ro-RO" sz="800" b="1" kern="1200">
              <a:latin typeface="Segoe UI" panose="020B0502040204020203" pitchFamily="34" charset="0"/>
              <a:cs typeface="Segoe UI" panose="020B0502040204020203" pitchFamily="34" charset="0"/>
            </a:rPr>
            <a:t>Eficiența și Eficiența Operațională</a:t>
          </a:r>
          <a:endParaRPr lang="ro-RO" sz="800" kern="1200">
            <a:latin typeface="Segoe UI" panose="020B0502040204020203" pitchFamily="34" charset="0"/>
            <a:cs typeface="Segoe UI" panose="020B0502040204020203" pitchFamily="34" charset="0"/>
          </a:endParaRPr>
        </a:p>
        <a:p>
          <a:pPr marL="57150" lvl="1" indent="-57150" algn="l" defTabSz="355600">
            <a:lnSpc>
              <a:spcPct val="90000"/>
            </a:lnSpc>
            <a:spcBef>
              <a:spcPct val="0"/>
            </a:spcBef>
            <a:spcAft>
              <a:spcPct val="15000"/>
            </a:spcAft>
            <a:buChar char="•"/>
          </a:pPr>
          <a:r>
            <a:rPr lang="ro-RO" sz="800" kern="1200">
              <a:latin typeface="Segoe UI" panose="020B0502040204020203" pitchFamily="34" charset="0"/>
              <a:cs typeface="Segoe UI" panose="020B0502040204020203" pitchFamily="34" charset="0"/>
            </a:rPr>
            <a:t>Lecțiile învățate pot contribui la îmbunătățirea eficienței și eficacității operaționale prin identificarea și eliminarea pierderilor de timp, resurse și energie. Prin implementarea practicilor recomandate și evitarea greșelilor anterioare, organizația poate obține rezultate mai bune cu mai puține resurse.</a:t>
          </a:r>
        </a:p>
      </dsp:txBody>
      <dsp:txXfrm rot="5400000">
        <a:off x="4805651" y="777232"/>
        <a:ext cx="1116935" cy="2331694"/>
      </dsp:txXfrm>
    </dsp:sp>
    <dsp:sp modelId="{968F3FC8-8C99-4F11-AD15-8D85AB0F4027}">
      <dsp:nvSpPr>
        <dsp:cNvPr id="0" name=""/>
        <dsp:cNvSpPr/>
      </dsp:nvSpPr>
      <dsp:spPr>
        <a:xfrm rot="16200000">
          <a:off x="4621746" y="1384611"/>
          <a:ext cx="3886158" cy="1116935"/>
        </a:xfrm>
        <a:prstGeom prst="flowChartManualOperation">
          <a:avLst/>
        </a:prstGeom>
        <a:solidFill>
          <a:schemeClr val="accent1">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0" rIns="50800" bIns="0" numCol="1" spcCol="1270" anchor="t" anchorCtr="0">
          <a:noAutofit/>
        </a:bodyPr>
        <a:lstStyle/>
        <a:p>
          <a:pPr marL="0" lvl="0" indent="0" algn="l" defTabSz="355600">
            <a:lnSpc>
              <a:spcPct val="90000"/>
            </a:lnSpc>
            <a:spcBef>
              <a:spcPct val="0"/>
            </a:spcBef>
            <a:spcAft>
              <a:spcPct val="35000"/>
            </a:spcAft>
            <a:buNone/>
          </a:pPr>
          <a:r>
            <a:rPr lang="ro-RO" sz="800" b="1" kern="1200">
              <a:latin typeface="Segoe UI" panose="020B0502040204020203" pitchFamily="34" charset="0"/>
              <a:cs typeface="Segoe UI" panose="020B0502040204020203" pitchFamily="34" charset="0"/>
            </a:rPr>
            <a:t>Reputație și Satisfacția Clientului</a:t>
          </a:r>
          <a:endParaRPr lang="ro-RO" sz="800" kern="1200">
            <a:latin typeface="Segoe UI" panose="020B0502040204020203" pitchFamily="34" charset="0"/>
            <a:cs typeface="Segoe UI" panose="020B0502040204020203" pitchFamily="34" charset="0"/>
          </a:endParaRPr>
        </a:p>
        <a:p>
          <a:pPr marL="57150" lvl="1" indent="-57150" algn="l" defTabSz="355600">
            <a:lnSpc>
              <a:spcPct val="90000"/>
            </a:lnSpc>
            <a:spcBef>
              <a:spcPct val="0"/>
            </a:spcBef>
            <a:spcAft>
              <a:spcPct val="15000"/>
            </a:spcAft>
            <a:buChar char="•"/>
          </a:pPr>
          <a:r>
            <a:rPr lang="ro-RO" sz="800" kern="1200">
              <a:latin typeface="Segoe UI" panose="020B0502040204020203" pitchFamily="34" charset="0"/>
              <a:cs typeface="Segoe UI" panose="020B0502040204020203" pitchFamily="34" charset="0"/>
            </a:rPr>
            <a:t>O organizație care demonstrează un angajament față de învățare și îmbunătățire continuă își consolidează reputația și încrederea clienților. Prin aplicarea lecțiilor învățate și asigurarea că problemele sunt abordate în mod eficient și preventiv, organizația poate asigura satisfacția și loialitatea clienților.</a:t>
          </a:r>
        </a:p>
      </dsp:txBody>
      <dsp:txXfrm rot="5400000">
        <a:off x="6006357" y="777232"/>
        <a:ext cx="1116935" cy="2331694"/>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o-RO" dirty="0"/>
          </a:p>
        </p:txBody>
      </p:sp>
      <p:sp>
        <p:nvSpPr>
          <p:cNvPr id="3" name="Substituent dată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88F2C2C-0F92-4085-B9AC-7B3C3A02BA03}" type="datetime1">
              <a:rPr lang="ro-RO" smtClean="0"/>
              <a:t>01.03.2024</a:t>
            </a:fld>
            <a:endParaRPr lang="ro-RO" dirty="0"/>
          </a:p>
        </p:txBody>
      </p:sp>
      <p:sp>
        <p:nvSpPr>
          <p:cNvPr id="4" name="Substituent subsol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o-RO" dirty="0"/>
          </a:p>
        </p:txBody>
      </p:sp>
      <p:sp>
        <p:nvSpPr>
          <p:cNvPr id="5" name="Substituent număr diapozitiv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ro-RO" smtClean="0"/>
              <a:t>‹#›</a:t>
            </a:fld>
            <a:endParaRPr lang="ro-RO"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o-RO" dirty="0"/>
          </a:p>
        </p:txBody>
      </p:sp>
      <p:sp>
        <p:nvSpPr>
          <p:cNvPr id="3" name="Substituent dată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2A94B9-044E-4D71-8BAF-02294F10A9E6}" type="datetime1">
              <a:rPr lang="ro-RO" smtClean="0"/>
              <a:pPr/>
              <a:t>01.03.2024</a:t>
            </a:fld>
            <a:endParaRPr lang="ro-RO" dirty="0"/>
          </a:p>
        </p:txBody>
      </p:sp>
      <p:sp>
        <p:nvSpPr>
          <p:cNvPr id="4" name="Substituent imagine diapozitiv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o-RO" dirty="0"/>
          </a:p>
        </p:txBody>
      </p:sp>
      <p:sp>
        <p:nvSpPr>
          <p:cNvPr id="5" name="Substituent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o-RO" dirty="0"/>
              <a:t>Editați stilurile de text coordonator</a:t>
            </a:r>
          </a:p>
          <a:p>
            <a:pPr lvl="1" rtl="0"/>
            <a:r>
              <a:rPr lang="ro-RO" dirty="0"/>
              <a:t>Al doilea nivel</a:t>
            </a:r>
          </a:p>
          <a:p>
            <a:pPr lvl="2" rtl="0"/>
            <a:r>
              <a:rPr lang="ro-RO" dirty="0"/>
              <a:t>Al treilea nivel</a:t>
            </a:r>
          </a:p>
          <a:p>
            <a:pPr lvl="3" rtl="0"/>
            <a:r>
              <a:rPr lang="ro-RO" dirty="0"/>
              <a:t>Al patrulea nivel</a:t>
            </a:r>
          </a:p>
          <a:p>
            <a:pPr lvl="4" rtl="0"/>
            <a:r>
              <a:rPr lang="ro-RO" dirty="0"/>
              <a:t>Al cincilea nivel</a:t>
            </a:r>
          </a:p>
        </p:txBody>
      </p:sp>
      <p:sp>
        <p:nvSpPr>
          <p:cNvPr id="6" name="Substituent subsol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o-RO" dirty="0"/>
          </a:p>
        </p:txBody>
      </p:sp>
      <p:sp>
        <p:nvSpPr>
          <p:cNvPr id="7" name="Substituent număr diapozitiv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ro-RO" smtClean="0"/>
              <a:t>‹#›</a:t>
            </a:fld>
            <a:endParaRPr lang="ro-RO" dirty="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10"/>
          </p:nvPr>
        </p:nvSpPr>
        <p:spPr/>
        <p:txBody>
          <a:bodyPr/>
          <a:lstStyle/>
          <a:p>
            <a:pPr rtl="0"/>
            <a:fld id="{8530193B-564F-4854-8A52-728F3FB19C85}" type="slidenum">
              <a:rPr lang="ro-RO" smtClean="0"/>
              <a:t>1</a:t>
            </a:fld>
            <a:endParaRPr lang="ro-RO" dirty="0"/>
          </a:p>
        </p:txBody>
      </p:sp>
    </p:spTree>
    <p:extLst>
      <p:ext uri="{BB962C8B-B14F-4D97-AF65-F5344CB8AC3E}">
        <p14:creationId xmlns:p14="http://schemas.microsoft.com/office/powerpoint/2010/main" val="167128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10"/>
          </p:nvPr>
        </p:nvSpPr>
        <p:spPr/>
        <p:txBody>
          <a:bodyPr/>
          <a:lstStyle/>
          <a:p>
            <a:pPr rtl="0"/>
            <a:fld id="{8530193B-564F-4854-8A52-728F3FB19C85}" type="slidenum">
              <a:rPr lang="ro-RO" smtClean="0"/>
              <a:t>2</a:t>
            </a:fld>
            <a:endParaRPr lang="ro-RO" dirty="0"/>
          </a:p>
        </p:txBody>
      </p:sp>
    </p:spTree>
    <p:extLst>
      <p:ext uri="{BB962C8B-B14F-4D97-AF65-F5344CB8AC3E}">
        <p14:creationId xmlns:p14="http://schemas.microsoft.com/office/powerpoint/2010/main" val="3193418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10"/>
          </p:nvPr>
        </p:nvSpPr>
        <p:spPr/>
        <p:txBody>
          <a:bodyPr/>
          <a:lstStyle/>
          <a:p>
            <a:pPr rtl="0"/>
            <a:fld id="{8530193B-564F-4854-8A52-728F3FB19C85}" type="slidenum">
              <a:rPr lang="ro-RO" smtClean="0"/>
              <a:t>3</a:t>
            </a:fld>
            <a:endParaRPr lang="ro-RO" dirty="0"/>
          </a:p>
        </p:txBody>
      </p:sp>
    </p:spTree>
    <p:extLst>
      <p:ext uri="{BB962C8B-B14F-4D97-AF65-F5344CB8AC3E}">
        <p14:creationId xmlns:p14="http://schemas.microsoft.com/office/powerpoint/2010/main" val="1703261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4FF1E-A715-4278-8A77-3DCE5E8F4FE6}"/>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8594A79E-DBC6-8D7A-969C-9961D2F5A297}"/>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961F5654-5D0A-B328-01D8-3899D8DDC4DE}"/>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E8BC3363-DBA7-CE7D-0171-567F20416283}"/>
              </a:ext>
            </a:extLst>
          </p:cNvPr>
          <p:cNvSpPr>
            <a:spLocks noGrp="1"/>
          </p:cNvSpPr>
          <p:nvPr>
            <p:ph type="sldNum" sz="quarter" idx="10"/>
          </p:nvPr>
        </p:nvSpPr>
        <p:spPr/>
        <p:txBody>
          <a:bodyPr/>
          <a:lstStyle/>
          <a:p>
            <a:pPr rtl="0"/>
            <a:fld id="{8530193B-564F-4854-8A52-728F3FB19C85}" type="slidenum">
              <a:rPr lang="ro-RO" smtClean="0"/>
              <a:t>4</a:t>
            </a:fld>
            <a:endParaRPr lang="ro-RO" dirty="0"/>
          </a:p>
        </p:txBody>
      </p:sp>
    </p:spTree>
    <p:extLst>
      <p:ext uri="{BB962C8B-B14F-4D97-AF65-F5344CB8AC3E}">
        <p14:creationId xmlns:p14="http://schemas.microsoft.com/office/powerpoint/2010/main" val="4104957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F17A4-4282-E365-28C2-8F3DB2123183}"/>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46D21142-CED2-ED9C-AC1F-2A6C67E7A31C}"/>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1DD2B2EE-0E57-821F-DB2E-D0FEEA0D29C1}"/>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2E1C6016-8D9A-E666-D66E-500A1F9265D7}"/>
              </a:ext>
            </a:extLst>
          </p:cNvPr>
          <p:cNvSpPr>
            <a:spLocks noGrp="1"/>
          </p:cNvSpPr>
          <p:nvPr>
            <p:ph type="sldNum" sz="quarter" idx="10"/>
          </p:nvPr>
        </p:nvSpPr>
        <p:spPr/>
        <p:txBody>
          <a:bodyPr/>
          <a:lstStyle/>
          <a:p>
            <a:pPr rtl="0"/>
            <a:fld id="{8530193B-564F-4854-8A52-728F3FB19C85}" type="slidenum">
              <a:rPr lang="ro-RO" smtClean="0"/>
              <a:t>5</a:t>
            </a:fld>
            <a:endParaRPr lang="ro-RO" dirty="0"/>
          </a:p>
        </p:txBody>
      </p:sp>
    </p:spTree>
    <p:extLst>
      <p:ext uri="{BB962C8B-B14F-4D97-AF65-F5344CB8AC3E}">
        <p14:creationId xmlns:p14="http://schemas.microsoft.com/office/powerpoint/2010/main" val="1133585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E4C47-7FF2-23A8-1957-9A3D3BAF2E08}"/>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CF0DB826-A6DF-79C7-09AF-F0D36F94C4A3}"/>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2B77BD6B-614F-BE61-C126-C300F45E97D1}"/>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95A507AA-509F-6F80-78E0-CD1913D0DEDF}"/>
              </a:ext>
            </a:extLst>
          </p:cNvPr>
          <p:cNvSpPr>
            <a:spLocks noGrp="1"/>
          </p:cNvSpPr>
          <p:nvPr>
            <p:ph type="sldNum" sz="quarter" idx="10"/>
          </p:nvPr>
        </p:nvSpPr>
        <p:spPr/>
        <p:txBody>
          <a:bodyPr/>
          <a:lstStyle/>
          <a:p>
            <a:pPr rtl="0"/>
            <a:fld id="{8530193B-564F-4854-8A52-728F3FB19C85}" type="slidenum">
              <a:rPr lang="ro-RO" smtClean="0"/>
              <a:t>6</a:t>
            </a:fld>
            <a:endParaRPr lang="ro-RO" dirty="0"/>
          </a:p>
        </p:txBody>
      </p:sp>
    </p:spTree>
    <p:extLst>
      <p:ext uri="{BB962C8B-B14F-4D97-AF65-F5344CB8AC3E}">
        <p14:creationId xmlns:p14="http://schemas.microsoft.com/office/powerpoint/2010/main" val="2634820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DB667-21A9-CC1B-8133-79DCF56935B2}"/>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91F30630-2B2D-C8F6-A836-01D9D3728771}"/>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02259344-8096-BA7D-E345-086E49701498}"/>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8F19F532-C9FD-5654-B749-51E9CB7ED646}"/>
              </a:ext>
            </a:extLst>
          </p:cNvPr>
          <p:cNvSpPr>
            <a:spLocks noGrp="1"/>
          </p:cNvSpPr>
          <p:nvPr>
            <p:ph type="sldNum" sz="quarter" idx="10"/>
          </p:nvPr>
        </p:nvSpPr>
        <p:spPr/>
        <p:txBody>
          <a:bodyPr/>
          <a:lstStyle/>
          <a:p>
            <a:pPr rtl="0"/>
            <a:fld id="{8530193B-564F-4854-8A52-728F3FB19C85}" type="slidenum">
              <a:rPr lang="ro-RO" smtClean="0"/>
              <a:t>7</a:t>
            </a:fld>
            <a:endParaRPr lang="ro-RO" dirty="0"/>
          </a:p>
        </p:txBody>
      </p:sp>
    </p:spTree>
    <p:extLst>
      <p:ext uri="{BB962C8B-B14F-4D97-AF65-F5344CB8AC3E}">
        <p14:creationId xmlns:p14="http://schemas.microsoft.com/office/powerpoint/2010/main" val="4264694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2B90D-1CA9-B1AB-E41B-2DECFA200597}"/>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BBC8E951-A572-1D29-B590-3E32B913668C}"/>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42A11BB7-4F70-209C-A09F-A366D7C8724B}"/>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4F0A3D20-3680-AD02-7317-BC967FBF0477}"/>
              </a:ext>
            </a:extLst>
          </p:cNvPr>
          <p:cNvSpPr>
            <a:spLocks noGrp="1"/>
          </p:cNvSpPr>
          <p:nvPr>
            <p:ph type="sldNum" sz="quarter" idx="10"/>
          </p:nvPr>
        </p:nvSpPr>
        <p:spPr/>
        <p:txBody>
          <a:bodyPr/>
          <a:lstStyle/>
          <a:p>
            <a:pPr rtl="0"/>
            <a:fld id="{8530193B-564F-4854-8A52-728F3FB19C85}" type="slidenum">
              <a:rPr lang="ro-RO" smtClean="0"/>
              <a:t>8</a:t>
            </a:fld>
            <a:endParaRPr lang="ro-RO" dirty="0"/>
          </a:p>
        </p:txBody>
      </p:sp>
    </p:spTree>
    <p:extLst>
      <p:ext uri="{BB962C8B-B14F-4D97-AF65-F5344CB8AC3E}">
        <p14:creationId xmlns:p14="http://schemas.microsoft.com/office/powerpoint/2010/main" val="2147988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6694F-4579-13F9-6A41-EC5E1CEA541F}"/>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FBCED26C-1B78-E467-00F5-F3B8A22EBC57}"/>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191C515A-5C68-BE9C-975B-36E6AF5C7CE7}"/>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C02F42A2-E6A6-737D-3C87-B989584EA7F9}"/>
              </a:ext>
            </a:extLst>
          </p:cNvPr>
          <p:cNvSpPr>
            <a:spLocks noGrp="1"/>
          </p:cNvSpPr>
          <p:nvPr>
            <p:ph type="sldNum" sz="quarter" idx="10"/>
          </p:nvPr>
        </p:nvSpPr>
        <p:spPr/>
        <p:txBody>
          <a:bodyPr/>
          <a:lstStyle/>
          <a:p>
            <a:pPr rtl="0"/>
            <a:fld id="{8530193B-564F-4854-8A52-728F3FB19C85}" type="slidenum">
              <a:rPr lang="ro-RO" smtClean="0"/>
              <a:t>9</a:t>
            </a:fld>
            <a:endParaRPr lang="ro-RO" dirty="0"/>
          </a:p>
        </p:txBody>
      </p:sp>
    </p:spTree>
    <p:extLst>
      <p:ext uri="{BB962C8B-B14F-4D97-AF65-F5344CB8AC3E}">
        <p14:creationId xmlns:p14="http://schemas.microsoft.com/office/powerpoint/2010/main" val="2565801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06734-7D15-B176-CC6D-7CFC5884E2DF}"/>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AB43C107-70F3-6C23-DF12-428030D20E09}"/>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AC4A7EF8-6A2D-FE0C-D28E-F2D17C04B5FF}"/>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C09E79E0-71B2-1853-7EFE-E5041D8790BA}"/>
              </a:ext>
            </a:extLst>
          </p:cNvPr>
          <p:cNvSpPr>
            <a:spLocks noGrp="1"/>
          </p:cNvSpPr>
          <p:nvPr>
            <p:ph type="sldNum" sz="quarter" idx="10"/>
          </p:nvPr>
        </p:nvSpPr>
        <p:spPr/>
        <p:txBody>
          <a:bodyPr/>
          <a:lstStyle/>
          <a:p>
            <a:pPr rtl="0"/>
            <a:fld id="{8530193B-564F-4854-8A52-728F3FB19C85}" type="slidenum">
              <a:rPr lang="ro-RO" smtClean="0"/>
              <a:t>10</a:t>
            </a:fld>
            <a:endParaRPr lang="ro-RO" dirty="0"/>
          </a:p>
        </p:txBody>
      </p:sp>
    </p:spTree>
    <p:extLst>
      <p:ext uri="{BB962C8B-B14F-4D97-AF65-F5344CB8AC3E}">
        <p14:creationId xmlns:p14="http://schemas.microsoft.com/office/powerpoint/2010/main" val="31072512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BAF7D-86DE-1850-D8CD-093FAA60CBDC}"/>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27567CBD-7EB6-9EFF-178C-6A314AA28AD8}"/>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18E51955-07C6-81DC-345D-79FD1F64C9BA}"/>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FCACEE88-C451-4F0E-625C-79826CFD775B}"/>
              </a:ext>
            </a:extLst>
          </p:cNvPr>
          <p:cNvSpPr>
            <a:spLocks noGrp="1"/>
          </p:cNvSpPr>
          <p:nvPr>
            <p:ph type="sldNum" sz="quarter" idx="10"/>
          </p:nvPr>
        </p:nvSpPr>
        <p:spPr/>
        <p:txBody>
          <a:bodyPr/>
          <a:lstStyle/>
          <a:p>
            <a:pPr rtl="0"/>
            <a:fld id="{8530193B-564F-4854-8A52-728F3FB19C85}" type="slidenum">
              <a:rPr lang="ro-RO" smtClean="0"/>
              <a:t>11</a:t>
            </a:fld>
            <a:endParaRPr lang="ro-RO" dirty="0"/>
          </a:p>
        </p:txBody>
      </p:sp>
    </p:spTree>
    <p:extLst>
      <p:ext uri="{BB962C8B-B14F-4D97-AF65-F5344CB8AC3E}">
        <p14:creationId xmlns:p14="http://schemas.microsoft.com/office/powerpoint/2010/main" val="35593724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C869D-F90A-7C26-A0BF-70F7F9948F84}"/>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2952B257-5CEB-EE92-0C31-63B707FF4C0E}"/>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A60C1EFC-84F9-76FC-5BD6-138987D9D9EA}"/>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15F11408-7758-3386-5B96-192D0144B8D9}"/>
              </a:ext>
            </a:extLst>
          </p:cNvPr>
          <p:cNvSpPr>
            <a:spLocks noGrp="1"/>
          </p:cNvSpPr>
          <p:nvPr>
            <p:ph type="sldNum" sz="quarter" idx="10"/>
          </p:nvPr>
        </p:nvSpPr>
        <p:spPr/>
        <p:txBody>
          <a:bodyPr/>
          <a:lstStyle/>
          <a:p>
            <a:pPr rtl="0"/>
            <a:fld id="{8530193B-564F-4854-8A52-728F3FB19C85}" type="slidenum">
              <a:rPr lang="ro-RO" smtClean="0"/>
              <a:t>12</a:t>
            </a:fld>
            <a:endParaRPr lang="ro-RO" dirty="0"/>
          </a:p>
        </p:txBody>
      </p:sp>
    </p:spTree>
    <p:extLst>
      <p:ext uri="{BB962C8B-B14F-4D97-AF65-F5344CB8AC3E}">
        <p14:creationId xmlns:p14="http://schemas.microsoft.com/office/powerpoint/2010/main" val="41587910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A0ECA-3935-8EB8-7E01-C0308AEFB704}"/>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C37D946A-6EBF-DC7D-77CD-B5BE76798F0C}"/>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5D6BE7EB-2B6C-B186-2358-03D7BCF163C1}"/>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8052DC0E-1240-75C2-B84F-4EB3F56264D7}"/>
              </a:ext>
            </a:extLst>
          </p:cNvPr>
          <p:cNvSpPr>
            <a:spLocks noGrp="1"/>
          </p:cNvSpPr>
          <p:nvPr>
            <p:ph type="sldNum" sz="quarter" idx="10"/>
          </p:nvPr>
        </p:nvSpPr>
        <p:spPr/>
        <p:txBody>
          <a:bodyPr/>
          <a:lstStyle/>
          <a:p>
            <a:pPr rtl="0"/>
            <a:fld id="{8530193B-564F-4854-8A52-728F3FB19C85}" type="slidenum">
              <a:rPr lang="ro-RO" smtClean="0"/>
              <a:t>13</a:t>
            </a:fld>
            <a:endParaRPr lang="ro-RO" dirty="0"/>
          </a:p>
        </p:txBody>
      </p:sp>
    </p:spTree>
    <p:extLst>
      <p:ext uri="{BB962C8B-B14F-4D97-AF65-F5344CB8AC3E}">
        <p14:creationId xmlns:p14="http://schemas.microsoft.com/office/powerpoint/2010/main" val="4278225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022C8-E3BD-F31F-E902-C4E2D6DC6E7F}"/>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032C9BFE-296D-D429-34E9-A126C830658B}"/>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73D2F1F0-9CF1-3E2A-C0DA-729766E022F4}"/>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0D479745-741B-DD93-3C3A-70EF0A202A37}"/>
              </a:ext>
            </a:extLst>
          </p:cNvPr>
          <p:cNvSpPr>
            <a:spLocks noGrp="1"/>
          </p:cNvSpPr>
          <p:nvPr>
            <p:ph type="sldNum" sz="quarter" idx="10"/>
          </p:nvPr>
        </p:nvSpPr>
        <p:spPr/>
        <p:txBody>
          <a:bodyPr/>
          <a:lstStyle/>
          <a:p>
            <a:pPr rtl="0"/>
            <a:fld id="{8530193B-564F-4854-8A52-728F3FB19C85}" type="slidenum">
              <a:rPr lang="ro-RO" smtClean="0"/>
              <a:t>14</a:t>
            </a:fld>
            <a:endParaRPr lang="ro-RO" dirty="0"/>
          </a:p>
        </p:txBody>
      </p:sp>
    </p:spTree>
    <p:extLst>
      <p:ext uri="{BB962C8B-B14F-4D97-AF65-F5344CB8AC3E}">
        <p14:creationId xmlns:p14="http://schemas.microsoft.com/office/powerpoint/2010/main" val="22888865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AC16C-387B-4A48-016E-23586659B664}"/>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3A4B2248-E233-4D9A-FC21-CA625E51889C}"/>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EDA4729C-D8D7-2BF9-F229-D48229D0EE1E}"/>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5BC8E75C-79CD-B18E-EFF4-BD2A60B53388}"/>
              </a:ext>
            </a:extLst>
          </p:cNvPr>
          <p:cNvSpPr>
            <a:spLocks noGrp="1"/>
          </p:cNvSpPr>
          <p:nvPr>
            <p:ph type="sldNum" sz="quarter" idx="10"/>
          </p:nvPr>
        </p:nvSpPr>
        <p:spPr/>
        <p:txBody>
          <a:bodyPr/>
          <a:lstStyle/>
          <a:p>
            <a:pPr rtl="0"/>
            <a:fld id="{8530193B-564F-4854-8A52-728F3FB19C85}" type="slidenum">
              <a:rPr lang="ro-RO" smtClean="0"/>
              <a:t>15</a:t>
            </a:fld>
            <a:endParaRPr lang="ro-RO" dirty="0"/>
          </a:p>
        </p:txBody>
      </p:sp>
    </p:spTree>
    <p:extLst>
      <p:ext uri="{BB962C8B-B14F-4D97-AF65-F5344CB8AC3E}">
        <p14:creationId xmlns:p14="http://schemas.microsoft.com/office/powerpoint/2010/main" val="21334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E4847-9145-7D27-3EAA-FD7C7CDE37AC}"/>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E1D243E1-A095-96A3-319C-9DD4B079CCF5}"/>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B959FCEF-3B61-797C-B4E8-7BF4E80DDFCA}"/>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FD2A21C5-D3DB-12DF-09EC-0A6E40383510}"/>
              </a:ext>
            </a:extLst>
          </p:cNvPr>
          <p:cNvSpPr>
            <a:spLocks noGrp="1"/>
          </p:cNvSpPr>
          <p:nvPr>
            <p:ph type="sldNum" sz="quarter" idx="10"/>
          </p:nvPr>
        </p:nvSpPr>
        <p:spPr/>
        <p:txBody>
          <a:bodyPr/>
          <a:lstStyle/>
          <a:p>
            <a:pPr rtl="0"/>
            <a:fld id="{8530193B-564F-4854-8A52-728F3FB19C85}" type="slidenum">
              <a:rPr lang="ro-RO" smtClean="0"/>
              <a:t>16</a:t>
            </a:fld>
            <a:endParaRPr lang="ro-RO" dirty="0"/>
          </a:p>
        </p:txBody>
      </p:sp>
    </p:spTree>
    <p:extLst>
      <p:ext uri="{BB962C8B-B14F-4D97-AF65-F5344CB8AC3E}">
        <p14:creationId xmlns:p14="http://schemas.microsoft.com/office/powerpoint/2010/main" val="38983095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AA2A3-23E0-C846-B54E-EED07A5D8EE8}"/>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D4D56085-414B-A1B3-EC4A-E03EAF36C2E4}"/>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31507D45-FD43-5230-B758-9AB647625A58}"/>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F01D9D87-69F7-C9C7-BDD9-1E2B351D9669}"/>
              </a:ext>
            </a:extLst>
          </p:cNvPr>
          <p:cNvSpPr>
            <a:spLocks noGrp="1"/>
          </p:cNvSpPr>
          <p:nvPr>
            <p:ph type="sldNum" sz="quarter" idx="10"/>
          </p:nvPr>
        </p:nvSpPr>
        <p:spPr/>
        <p:txBody>
          <a:bodyPr/>
          <a:lstStyle/>
          <a:p>
            <a:pPr rtl="0"/>
            <a:fld id="{8530193B-564F-4854-8A52-728F3FB19C85}" type="slidenum">
              <a:rPr lang="ro-RO" smtClean="0"/>
              <a:t>17</a:t>
            </a:fld>
            <a:endParaRPr lang="ro-RO" dirty="0"/>
          </a:p>
        </p:txBody>
      </p:sp>
    </p:spTree>
    <p:extLst>
      <p:ext uri="{BB962C8B-B14F-4D97-AF65-F5344CB8AC3E}">
        <p14:creationId xmlns:p14="http://schemas.microsoft.com/office/powerpoint/2010/main" val="25970624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36B78-6F30-97EF-B73B-4328F35C678B}"/>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752B54B5-4F18-E3FA-715F-E89AD5792817}"/>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0A2DC913-5F09-395A-7131-414DC733ADEE}"/>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F8492388-3F33-58AA-7C18-6A18500AD282}"/>
              </a:ext>
            </a:extLst>
          </p:cNvPr>
          <p:cNvSpPr>
            <a:spLocks noGrp="1"/>
          </p:cNvSpPr>
          <p:nvPr>
            <p:ph type="sldNum" sz="quarter" idx="10"/>
          </p:nvPr>
        </p:nvSpPr>
        <p:spPr/>
        <p:txBody>
          <a:bodyPr/>
          <a:lstStyle/>
          <a:p>
            <a:pPr rtl="0"/>
            <a:fld id="{8530193B-564F-4854-8A52-728F3FB19C85}" type="slidenum">
              <a:rPr lang="ro-RO" smtClean="0"/>
              <a:t>18</a:t>
            </a:fld>
            <a:endParaRPr lang="ro-RO" dirty="0"/>
          </a:p>
        </p:txBody>
      </p:sp>
    </p:spTree>
    <p:extLst>
      <p:ext uri="{BB962C8B-B14F-4D97-AF65-F5344CB8AC3E}">
        <p14:creationId xmlns:p14="http://schemas.microsoft.com/office/powerpoint/2010/main" val="2876989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5CA1A-4BE7-A278-9035-B3DE1AFC273D}"/>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10FAF516-4788-4A88-E06F-B8286404CB5A}"/>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2F6DA311-C50D-DA3A-FCFD-4F6D3F132F8C}"/>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C075D764-A324-2882-B956-9485457AAEA1}"/>
              </a:ext>
            </a:extLst>
          </p:cNvPr>
          <p:cNvSpPr>
            <a:spLocks noGrp="1"/>
          </p:cNvSpPr>
          <p:nvPr>
            <p:ph type="sldNum" sz="quarter" idx="10"/>
          </p:nvPr>
        </p:nvSpPr>
        <p:spPr/>
        <p:txBody>
          <a:bodyPr/>
          <a:lstStyle/>
          <a:p>
            <a:pPr rtl="0"/>
            <a:fld id="{8530193B-564F-4854-8A52-728F3FB19C85}" type="slidenum">
              <a:rPr lang="ro-RO" smtClean="0"/>
              <a:t>19</a:t>
            </a:fld>
            <a:endParaRPr lang="ro-RO" dirty="0"/>
          </a:p>
        </p:txBody>
      </p:sp>
    </p:spTree>
    <p:extLst>
      <p:ext uri="{BB962C8B-B14F-4D97-AF65-F5344CB8AC3E}">
        <p14:creationId xmlns:p14="http://schemas.microsoft.com/office/powerpoint/2010/main" val="3669121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9C2EA-2551-0218-7883-045780BBCA97}"/>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E41E0EE6-7BD6-8745-619E-0B8378DC4C91}"/>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FE7F5D48-E200-AECA-0137-DF25FA9597FC}"/>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1ED0A6F9-0FE4-CDB7-8D8F-E02A10F70A96}"/>
              </a:ext>
            </a:extLst>
          </p:cNvPr>
          <p:cNvSpPr>
            <a:spLocks noGrp="1"/>
          </p:cNvSpPr>
          <p:nvPr>
            <p:ph type="sldNum" sz="quarter" idx="10"/>
          </p:nvPr>
        </p:nvSpPr>
        <p:spPr/>
        <p:txBody>
          <a:bodyPr/>
          <a:lstStyle/>
          <a:p>
            <a:pPr rtl="0"/>
            <a:fld id="{8530193B-564F-4854-8A52-728F3FB19C85}" type="slidenum">
              <a:rPr lang="ro-RO" smtClean="0"/>
              <a:t>20</a:t>
            </a:fld>
            <a:endParaRPr lang="ro-RO" dirty="0"/>
          </a:p>
        </p:txBody>
      </p:sp>
    </p:spTree>
    <p:extLst>
      <p:ext uri="{BB962C8B-B14F-4D97-AF65-F5344CB8AC3E}">
        <p14:creationId xmlns:p14="http://schemas.microsoft.com/office/powerpoint/2010/main" val="37591340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E1530-2249-C018-01CF-22CF1FE1BFA7}"/>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21F20763-4821-501D-2E45-A1CE6F03AB3F}"/>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6CF8F5FE-F7DC-1B08-4024-64101104135C}"/>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E6302B0C-2AA2-93BC-A774-CA2E14C5AAE9}"/>
              </a:ext>
            </a:extLst>
          </p:cNvPr>
          <p:cNvSpPr>
            <a:spLocks noGrp="1"/>
          </p:cNvSpPr>
          <p:nvPr>
            <p:ph type="sldNum" sz="quarter" idx="10"/>
          </p:nvPr>
        </p:nvSpPr>
        <p:spPr/>
        <p:txBody>
          <a:bodyPr/>
          <a:lstStyle/>
          <a:p>
            <a:pPr rtl="0"/>
            <a:fld id="{8530193B-564F-4854-8A52-728F3FB19C85}" type="slidenum">
              <a:rPr lang="ro-RO" smtClean="0"/>
              <a:t>21</a:t>
            </a:fld>
            <a:endParaRPr lang="ro-RO" dirty="0"/>
          </a:p>
        </p:txBody>
      </p:sp>
    </p:spTree>
    <p:extLst>
      <p:ext uri="{BB962C8B-B14F-4D97-AF65-F5344CB8AC3E}">
        <p14:creationId xmlns:p14="http://schemas.microsoft.com/office/powerpoint/2010/main" val="42733867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8DE19-322C-8D80-E26F-EA0BAB249526}"/>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1971437F-26F9-D818-5C4D-2E84D93137E5}"/>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BEF04AB1-6CEC-C263-5896-0ABF8539DD19}"/>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7A248D25-D7D6-E54A-5080-6193914387D9}"/>
              </a:ext>
            </a:extLst>
          </p:cNvPr>
          <p:cNvSpPr>
            <a:spLocks noGrp="1"/>
          </p:cNvSpPr>
          <p:nvPr>
            <p:ph type="sldNum" sz="quarter" idx="10"/>
          </p:nvPr>
        </p:nvSpPr>
        <p:spPr/>
        <p:txBody>
          <a:bodyPr/>
          <a:lstStyle/>
          <a:p>
            <a:pPr rtl="0"/>
            <a:fld id="{8530193B-564F-4854-8A52-728F3FB19C85}" type="slidenum">
              <a:rPr lang="ro-RO" smtClean="0"/>
              <a:t>22</a:t>
            </a:fld>
            <a:endParaRPr lang="ro-RO" dirty="0"/>
          </a:p>
        </p:txBody>
      </p:sp>
    </p:spTree>
    <p:extLst>
      <p:ext uri="{BB962C8B-B14F-4D97-AF65-F5344CB8AC3E}">
        <p14:creationId xmlns:p14="http://schemas.microsoft.com/office/powerpoint/2010/main" val="11036920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C07B9-9EA6-E032-DD2F-A9583E09E293}"/>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93B30A35-8A85-D7F5-66CC-DBFFF59A9850}"/>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2B828A68-94A6-0B96-8EC7-1945667E1D24}"/>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2A42EF90-5EDF-B3DA-5109-A4B9B91F6130}"/>
              </a:ext>
            </a:extLst>
          </p:cNvPr>
          <p:cNvSpPr>
            <a:spLocks noGrp="1"/>
          </p:cNvSpPr>
          <p:nvPr>
            <p:ph type="sldNum" sz="quarter" idx="10"/>
          </p:nvPr>
        </p:nvSpPr>
        <p:spPr/>
        <p:txBody>
          <a:bodyPr/>
          <a:lstStyle/>
          <a:p>
            <a:pPr rtl="0"/>
            <a:fld id="{8530193B-564F-4854-8A52-728F3FB19C85}" type="slidenum">
              <a:rPr lang="ro-RO" smtClean="0"/>
              <a:t>23</a:t>
            </a:fld>
            <a:endParaRPr lang="ro-RO" dirty="0"/>
          </a:p>
        </p:txBody>
      </p:sp>
    </p:spTree>
    <p:extLst>
      <p:ext uri="{BB962C8B-B14F-4D97-AF65-F5344CB8AC3E}">
        <p14:creationId xmlns:p14="http://schemas.microsoft.com/office/powerpoint/2010/main" val="15605940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5C8E3-7840-8B8B-8F98-9A08AFC0E8EC}"/>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2742F818-1BBC-6AD7-4C55-E62B2992CDC9}"/>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3786B961-3742-6F0C-15CE-5E175C65106A}"/>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DFCCA9BB-221A-FAF6-CB15-74A73FFD7F67}"/>
              </a:ext>
            </a:extLst>
          </p:cNvPr>
          <p:cNvSpPr>
            <a:spLocks noGrp="1"/>
          </p:cNvSpPr>
          <p:nvPr>
            <p:ph type="sldNum" sz="quarter" idx="10"/>
          </p:nvPr>
        </p:nvSpPr>
        <p:spPr/>
        <p:txBody>
          <a:bodyPr/>
          <a:lstStyle/>
          <a:p>
            <a:pPr rtl="0"/>
            <a:fld id="{8530193B-564F-4854-8A52-728F3FB19C85}" type="slidenum">
              <a:rPr lang="ro-RO" smtClean="0"/>
              <a:t>24</a:t>
            </a:fld>
            <a:endParaRPr lang="ro-RO" dirty="0"/>
          </a:p>
        </p:txBody>
      </p:sp>
    </p:spTree>
    <p:extLst>
      <p:ext uri="{BB962C8B-B14F-4D97-AF65-F5344CB8AC3E}">
        <p14:creationId xmlns:p14="http://schemas.microsoft.com/office/powerpoint/2010/main" val="36104895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EC1C6-6B6E-03AF-9AA8-C850686AB4AB}"/>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D347BEAE-2AC1-3877-368F-590795682B01}"/>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648E9B27-DEBC-7628-529E-E0BDA10289A3}"/>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CAB14DA4-645F-7719-58CD-510256F15CB3}"/>
              </a:ext>
            </a:extLst>
          </p:cNvPr>
          <p:cNvSpPr>
            <a:spLocks noGrp="1"/>
          </p:cNvSpPr>
          <p:nvPr>
            <p:ph type="sldNum" sz="quarter" idx="10"/>
          </p:nvPr>
        </p:nvSpPr>
        <p:spPr/>
        <p:txBody>
          <a:bodyPr/>
          <a:lstStyle/>
          <a:p>
            <a:pPr rtl="0"/>
            <a:fld id="{8530193B-564F-4854-8A52-728F3FB19C85}" type="slidenum">
              <a:rPr lang="ro-RO" smtClean="0"/>
              <a:t>25</a:t>
            </a:fld>
            <a:endParaRPr lang="ro-RO" dirty="0"/>
          </a:p>
        </p:txBody>
      </p:sp>
    </p:spTree>
    <p:extLst>
      <p:ext uri="{BB962C8B-B14F-4D97-AF65-F5344CB8AC3E}">
        <p14:creationId xmlns:p14="http://schemas.microsoft.com/office/powerpoint/2010/main" val="37311198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10"/>
          </p:nvPr>
        </p:nvSpPr>
        <p:spPr/>
        <p:txBody>
          <a:bodyPr/>
          <a:lstStyle/>
          <a:p>
            <a:pPr rtl="0"/>
            <a:fld id="{8530193B-564F-4854-8A52-728F3FB19C85}" type="slidenum">
              <a:rPr lang="ro-RO" smtClean="0"/>
              <a:t>26</a:t>
            </a:fld>
            <a:endParaRPr lang="ro-RO" dirty="0"/>
          </a:p>
        </p:txBody>
      </p:sp>
    </p:spTree>
    <p:extLst>
      <p:ext uri="{BB962C8B-B14F-4D97-AF65-F5344CB8AC3E}">
        <p14:creationId xmlns:p14="http://schemas.microsoft.com/office/powerpoint/2010/main" val="3145442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zitiv titlu">
    <p:spTree>
      <p:nvGrpSpPr>
        <p:cNvPr id="1" name=""/>
        <p:cNvGrpSpPr/>
        <p:nvPr/>
      </p:nvGrpSpPr>
      <p:grpSpPr>
        <a:xfrm>
          <a:off x="0" y="0"/>
          <a:ext cx="0" cy="0"/>
          <a:chOff x="0" y="0"/>
          <a:chExt cx="0" cy="0"/>
        </a:xfrm>
      </p:grpSpPr>
      <p:sp>
        <p:nvSpPr>
          <p:cNvPr id="9" name="Substituent imagine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9980476" y="0"/>
            <a:ext cx="2211524" cy="6858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o-RO"/>
              <a:t>Inserați sau glisați și fixați fotografia</a:t>
            </a:r>
            <a:endParaRPr lang="ro-RO" dirty="0"/>
          </a:p>
        </p:txBody>
      </p:sp>
      <p:sp>
        <p:nvSpPr>
          <p:cNvPr id="2" name="Titlu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5500" b="1" cap="all" spc="-300" baseline="0">
                <a:solidFill>
                  <a:schemeClr val="tx1"/>
                </a:solidFill>
                <a:latin typeface="+mj-lt"/>
              </a:defRPr>
            </a:lvl1pPr>
          </a:lstStyle>
          <a:p>
            <a:pPr rtl="0"/>
            <a:r>
              <a:rPr lang="ro-RO" dirty="0"/>
              <a:t>TITLUL PREZENTĂRII</a:t>
            </a:r>
          </a:p>
        </p:txBody>
      </p:sp>
      <p:sp>
        <p:nvSpPr>
          <p:cNvPr id="3" name="Subtitlu 2">
            <a:extLst>
              <a:ext uri="{FF2B5EF4-FFF2-40B4-BE49-F238E27FC236}">
                <a16:creationId xmlns:a16="http://schemas.microsoft.com/office/drawing/2014/main" id="{C9980B88-3F4A-4688-9ED0-17EF37E62D93}"/>
              </a:ext>
            </a:extLst>
          </p:cNvPr>
          <p:cNvSpPr>
            <a:spLocks noGrp="1"/>
          </p:cNvSpPr>
          <p:nvPr>
            <p:ph type="subTitle" idx="1"/>
          </p:nvPr>
        </p:nvSpPr>
        <p:spPr>
          <a:xfrm>
            <a:off x="7311904" y="4650539"/>
            <a:ext cx="3401478" cy="1192038"/>
          </a:xfrm>
          <a:solidFill>
            <a:schemeClr val="tx1"/>
          </a:solidFill>
        </p:spPr>
        <p:txBody>
          <a:bodyPr lIns="252000" tIns="0" rtlCol="0" anchor="ctr"/>
          <a:lstStyle>
            <a:lvl1pPr marL="0" indent="0" algn="l">
              <a:lnSpc>
                <a:spcPct val="100000"/>
              </a:lnSpc>
              <a:buNone/>
              <a:defRPr sz="1800" i="1">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a:t>Click to edit Master subtitle style</a:t>
            </a:r>
            <a:endParaRPr lang="ro-RO" dirty="0"/>
          </a:p>
        </p:txBody>
      </p:sp>
      <p:sp>
        <p:nvSpPr>
          <p:cNvPr id="7" name="Dreptunghi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8" name="Dreptunghi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11" name="Dreptunghi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zitiv titlu 2">
    <p:spTree>
      <p:nvGrpSpPr>
        <p:cNvPr id="1" name=""/>
        <p:cNvGrpSpPr/>
        <p:nvPr/>
      </p:nvGrpSpPr>
      <p:grpSpPr>
        <a:xfrm>
          <a:off x="0" y="0"/>
          <a:ext cx="0" cy="0"/>
          <a:chOff x="0" y="0"/>
          <a:chExt cx="0" cy="0"/>
        </a:xfrm>
      </p:grpSpPr>
      <p:sp>
        <p:nvSpPr>
          <p:cNvPr id="12" name="Dreptunghi 11">
            <a:extLst>
              <a:ext uri="{FF2B5EF4-FFF2-40B4-BE49-F238E27FC236}">
                <a16:creationId xmlns:a16="http://schemas.microsoft.com/office/drawing/2014/main" id="{554ED587-2D2F-4D3F-B55B-C64465AB4EC5}"/>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2" name="Titlu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5500" b="1" cap="all" spc="-300" baseline="0">
                <a:solidFill>
                  <a:schemeClr val="bg1"/>
                </a:solidFill>
                <a:latin typeface="+mj-lt"/>
              </a:defRPr>
            </a:lvl1pPr>
          </a:lstStyle>
          <a:p>
            <a:pPr rtl="0"/>
            <a:r>
              <a:rPr lang="ro-RO" dirty="0"/>
              <a:t>TITLUL PREZENTĂRII</a:t>
            </a:r>
          </a:p>
        </p:txBody>
      </p:sp>
      <p:sp>
        <p:nvSpPr>
          <p:cNvPr id="3" name="Subtitlu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a:t>Click to edit Master subtitle style</a:t>
            </a:r>
            <a:endParaRPr lang="ro-RO" dirty="0"/>
          </a:p>
        </p:txBody>
      </p:sp>
      <p:sp>
        <p:nvSpPr>
          <p:cNvPr id="7" name="Dreptunghi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8" name="Dreptunghi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11" name="Dreptunghi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5" name="Substituent număr diapozitiv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o-RO" smtClean="0"/>
              <a:pPr rtl="0"/>
              <a:t>‹#›</a:t>
            </a:fld>
            <a:endParaRPr lang="ro-RO" dirty="0"/>
          </a:p>
        </p:txBody>
      </p:sp>
    </p:spTree>
    <p:extLst>
      <p:ext uri="{BB962C8B-B14F-4D97-AF65-F5344CB8AC3E}">
        <p14:creationId xmlns:p14="http://schemas.microsoft.com/office/powerpoint/2010/main" val="2218115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zitiv titlu 3">
    <p:spTree>
      <p:nvGrpSpPr>
        <p:cNvPr id="1" name=""/>
        <p:cNvGrpSpPr/>
        <p:nvPr/>
      </p:nvGrpSpPr>
      <p:grpSpPr>
        <a:xfrm>
          <a:off x="0" y="0"/>
          <a:ext cx="0" cy="0"/>
          <a:chOff x="0" y="0"/>
          <a:chExt cx="0" cy="0"/>
        </a:xfrm>
      </p:grpSpPr>
      <p:sp>
        <p:nvSpPr>
          <p:cNvPr id="9" name="Substituent imagine 1">
            <a:extLst>
              <a:ext uri="{FF2B5EF4-FFF2-40B4-BE49-F238E27FC236}">
                <a16:creationId xmlns:a16="http://schemas.microsoft.com/office/drawing/2014/main" id="{069FFAE5-B16E-4571-88F7-52FA5354B1A1}"/>
              </a:ext>
            </a:extLst>
          </p:cNvPr>
          <p:cNvSpPr>
            <a:spLocks noGrp="1"/>
          </p:cNvSpPr>
          <p:nvPr>
            <p:ph type="pic" sz="quarter" idx="13" hasCustomPrompt="1"/>
          </p:nvPr>
        </p:nvSpPr>
        <p:spPr>
          <a:xfrm>
            <a:off x="69273" y="63691"/>
            <a:ext cx="9911201" cy="6727346"/>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o-RO"/>
              <a:t>Inserați sau glisați și fixați fotografia</a:t>
            </a:r>
            <a:endParaRPr lang="ro-RO" dirty="0"/>
          </a:p>
        </p:txBody>
      </p:sp>
      <p:sp>
        <p:nvSpPr>
          <p:cNvPr id="2" name="Titlu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5500" b="1" cap="all" spc="-300" baseline="0">
                <a:solidFill>
                  <a:schemeClr val="bg1"/>
                </a:solidFill>
                <a:latin typeface="+mj-lt"/>
              </a:defRPr>
            </a:lvl1pPr>
          </a:lstStyle>
          <a:p>
            <a:pPr rtl="0"/>
            <a:r>
              <a:rPr lang="ro-RO" dirty="0"/>
              <a:t>TITLUL PREZENTĂRII</a:t>
            </a:r>
          </a:p>
        </p:txBody>
      </p:sp>
      <p:sp>
        <p:nvSpPr>
          <p:cNvPr id="3" name="Subtitlu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a:t>Click to edit Master subtitle style</a:t>
            </a:r>
            <a:endParaRPr lang="ro-RO" dirty="0"/>
          </a:p>
        </p:txBody>
      </p:sp>
      <p:sp>
        <p:nvSpPr>
          <p:cNvPr id="7" name="Dreptunghi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8" name="Dreptunghi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11" name="Dreptunghi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5" name="Substituent număr diapozitiv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o-RO" smtClean="0"/>
              <a:pPr rtl="0"/>
              <a:t>‹#›</a:t>
            </a:fld>
            <a:endParaRPr lang="ro-RO" dirty="0"/>
          </a:p>
        </p:txBody>
      </p:sp>
    </p:spTree>
    <p:extLst>
      <p:ext uri="{BB962C8B-B14F-4D97-AF65-F5344CB8AC3E}">
        <p14:creationId xmlns:p14="http://schemas.microsoft.com/office/powerpoint/2010/main" val="4094738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ținut fotografie 1">
    <p:spTree>
      <p:nvGrpSpPr>
        <p:cNvPr id="1" name=""/>
        <p:cNvGrpSpPr/>
        <p:nvPr/>
      </p:nvGrpSpPr>
      <p:grpSpPr>
        <a:xfrm>
          <a:off x="0" y="0"/>
          <a:ext cx="0" cy="0"/>
          <a:chOff x="0" y="0"/>
          <a:chExt cx="0" cy="0"/>
        </a:xfrm>
      </p:grpSpPr>
      <p:sp>
        <p:nvSpPr>
          <p:cNvPr id="8" name="Substituent imagine 1">
            <a:extLst>
              <a:ext uri="{FF2B5EF4-FFF2-40B4-BE49-F238E27FC236}">
                <a16:creationId xmlns:a16="http://schemas.microsoft.com/office/drawing/2014/main" id="{1599E2D7-24B3-4D66-9AFB-83C1AEC4DBBB}"/>
              </a:ext>
            </a:extLst>
          </p:cNvPr>
          <p:cNvSpPr>
            <a:spLocks noGrp="1"/>
          </p:cNvSpPr>
          <p:nvPr>
            <p:ph type="pic" sz="quarter" idx="33" hasCustomPrompt="1"/>
          </p:nvPr>
        </p:nvSpPr>
        <p:spPr>
          <a:xfrm>
            <a:off x="9980476" y="0"/>
            <a:ext cx="2211524" cy="6192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o-RO"/>
              <a:t>Inserați sau glisați și fixați fotografia</a:t>
            </a:r>
            <a:endParaRPr lang="ro-RO" dirty="0"/>
          </a:p>
        </p:txBody>
      </p:sp>
      <p:sp>
        <p:nvSpPr>
          <p:cNvPr id="2" name="Titlu 1">
            <a:extLst>
              <a:ext uri="{FF2B5EF4-FFF2-40B4-BE49-F238E27FC236}">
                <a16:creationId xmlns:a16="http://schemas.microsoft.com/office/drawing/2014/main" id="{40EE479C-D1F6-4BAC-80D2-90EF74E3261A}"/>
              </a:ext>
            </a:extLst>
          </p:cNvPr>
          <p:cNvSpPr>
            <a:spLocks noGrp="1"/>
          </p:cNvSpPr>
          <p:nvPr>
            <p:ph type="title" hasCustomPrompt="1"/>
          </p:nvPr>
        </p:nvSpPr>
        <p:spPr>
          <a:xfrm>
            <a:off x="4445086" y="1807950"/>
            <a:ext cx="5184913" cy="432000"/>
          </a:xfrm>
        </p:spPr>
        <p:txBody>
          <a:bodyPr rtlCol="0"/>
          <a:lstStyle>
            <a:lvl1pPr algn="r">
              <a:defRPr>
                <a:solidFill>
                  <a:schemeClr val="tx1"/>
                </a:solidFill>
              </a:defRPr>
            </a:lvl1pPr>
          </a:lstStyle>
          <a:p>
            <a:pPr rtl="0"/>
            <a:r>
              <a:rPr lang="ro-RO"/>
              <a:t>Faceți clic pentru a edita titlul paginii</a:t>
            </a:r>
            <a:endParaRPr lang="ro-RO" dirty="0"/>
          </a:p>
        </p:txBody>
      </p:sp>
      <p:sp>
        <p:nvSpPr>
          <p:cNvPr id="10" name="Subtitlu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444886" y="2383950"/>
            <a:ext cx="5184913" cy="360000"/>
          </a:xfrm>
        </p:spPr>
        <p:txBody>
          <a:bodyPr rtlCol="0"/>
          <a:lstStyle>
            <a:lvl1pPr marL="0" indent="0" algn="r">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o-RO"/>
              <a:t>Subtitlu</a:t>
            </a:r>
            <a:endParaRPr lang="ro-RO" dirty="0"/>
          </a:p>
        </p:txBody>
      </p:sp>
      <p:sp>
        <p:nvSpPr>
          <p:cNvPr id="3" name="Substituent conținut 2">
            <a:extLst>
              <a:ext uri="{FF2B5EF4-FFF2-40B4-BE49-F238E27FC236}">
                <a16:creationId xmlns:a16="http://schemas.microsoft.com/office/drawing/2014/main" id="{A22238F2-C6EC-476F-8371-119AECBA5622}"/>
              </a:ext>
            </a:extLst>
          </p:cNvPr>
          <p:cNvSpPr>
            <a:spLocks noGrp="1"/>
          </p:cNvSpPr>
          <p:nvPr>
            <p:ph sz="half" idx="1"/>
          </p:nvPr>
        </p:nvSpPr>
        <p:spPr>
          <a:xfrm>
            <a:off x="4445000" y="2908300"/>
            <a:ext cx="5184800" cy="3283700"/>
          </a:xfrm>
          <a:solidFill>
            <a:schemeClr val="bg1"/>
          </a:solidFill>
        </p:spPr>
        <p:txBody>
          <a:bodyPr lIns="180000" tIns="252000" rIns="252000" rtlCol="0"/>
          <a:lstStyle>
            <a:lvl1pPr algn="l">
              <a:defRPr>
                <a:solidFill>
                  <a:schemeClr val="tx1">
                    <a:lumMod val="75000"/>
                    <a:lumOff val="25000"/>
                  </a:schemeClr>
                </a:solidFill>
              </a:defRPr>
            </a:lvl1pPr>
            <a:lvl2pPr algn="l">
              <a:defRPr>
                <a:solidFill>
                  <a:schemeClr val="tx1">
                    <a:lumMod val="75000"/>
                    <a:lumOff val="25000"/>
                  </a:schemeClr>
                </a:solidFill>
              </a:defRPr>
            </a:lvl2pPr>
            <a:lvl3pPr algn="l">
              <a:defRPr>
                <a:solidFill>
                  <a:schemeClr val="tx1">
                    <a:lumMod val="75000"/>
                    <a:lumOff val="25000"/>
                  </a:schemeClr>
                </a:solidFill>
              </a:defRPr>
            </a:lvl3pPr>
            <a:lvl4pPr algn="l">
              <a:defRPr>
                <a:solidFill>
                  <a:schemeClr val="tx1">
                    <a:lumMod val="75000"/>
                    <a:lumOff val="25000"/>
                  </a:schemeClr>
                </a:solidFill>
              </a:defRPr>
            </a:lvl4pPr>
            <a:lvl5pPr algn="l">
              <a:defRPr>
                <a:solidFill>
                  <a:schemeClr val="tx1">
                    <a:lumMod val="75000"/>
                    <a:lumOff val="25000"/>
                  </a:schemeClr>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ro-RO" dirty="0"/>
          </a:p>
        </p:txBody>
      </p:sp>
      <p:sp>
        <p:nvSpPr>
          <p:cNvPr id="4" name="Substituent subsol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o-RO"/>
              <a:t>Adăugați un subsol</a:t>
            </a:r>
            <a:endParaRPr lang="ro-RO" dirty="0"/>
          </a:p>
        </p:txBody>
      </p:sp>
      <p:sp>
        <p:nvSpPr>
          <p:cNvPr id="5" name="Substituent număr diapozitiv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o-RO" smtClean="0"/>
              <a:pPr rtl="0"/>
              <a:t>‹#›</a:t>
            </a:fld>
            <a:endParaRPr lang="ro-RO" dirty="0"/>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ținut fotografie 2">
    <p:spTree>
      <p:nvGrpSpPr>
        <p:cNvPr id="1" name=""/>
        <p:cNvGrpSpPr/>
        <p:nvPr/>
      </p:nvGrpSpPr>
      <p:grpSpPr>
        <a:xfrm>
          <a:off x="0" y="0"/>
          <a:ext cx="0" cy="0"/>
          <a:chOff x="0" y="0"/>
          <a:chExt cx="0" cy="0"/>
        </a:xfrm>
      </p:grpSpPr>
      <p:sp>
        <p:nvSpPr>
          <p:cNvPr id="3" name="Substituent conținut 2">
            <a:extLst>
              <a:ext uri="{FF2B5EF4-FFF2-40B4-BE49-F238E27FC236}">
                <a16:creationId xmlns:a16="http://schemas.microsoft.com/office/drawing/2014/main" id="{A22238F2-C6EC-476F-8371-119AECBA5622}"/>
              </a:ext>
            </a:extLst>
          </p:cNvPr>
          <p:cNvSpPr>
            <a:spLocks noGrp="1"/>
          </p:cNvSpPr>
          <p:nvPr>
            <p:ph sz="half" idx="1"/>
          </p:nvPr>
        </p:nvSpPr>
        <p:spPr>
          <a:xfrm>
            <a:off x="3823393" y="1343906"/>
            <a:ext cx="3736800" cy="3933645"/>
          </a:xfrm>
          <a:solidFill>
            <a:schemeClr val="bg1"/>
          </a:solidFill>
        </p:spPr>
        <p:txBody>
          <a:bodyPr lIns="180000" tIns="180000" rIns="180000"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ro-RO" dirty="0"/>
          </a:p>
        </p:txBody>
      </p:sp>
      <p:sp>
        <p:nvSpPr>
          <p:cNvPr id="4" name="Substituent subsol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o-RO"/>
              <a:t>Adăugați un subsol</a:t>
            </a:r>
            <a:endParaRPr lang="ro-RO" dirty="0"/>
          </a:p>
        </p:txBody>
      </p:sp>
      <p:sp>
        <p:nvSpPr>
          <p:cNvPr id="5" name="Substituent număr diapozitiv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o-RO" smtClean="0"/>
              <a:pPr rtl="0"/>
              <a:t>‹#›</a:t>
            </a:fld>
            <a:endParaRPr lang="ro-RO" dirty="0"/>
          </a:p>
        </p:txBody>
      </p:sp>
      <p:sp>
        <p:nvSpPr>
          <p:cNvPr id="9" name="Substituent imagine 6">
            <a:extLst>
              <a:ext uri="{FF2B5EF4-FFF2-40B4-BE49-F238E27FC236}">
                <a16:creationId xmlns:a16="http://schemas.microsoft.com/office/drawing/2014/main" id="{492C2A1D-F7BD-46B6-BC01-15D365ACD50B}"/>
              </a:ext>
            </a:extLst>
          </p:cNvPr>
          <p:cNvSpPr>
            <a:spLocks noGrp="1"/>
          </p:cNvSpPr>
          <p:nvPr>
            <p:ph type="pic" sz="quarter" idx="14" hasCustomPrompt="1"/>
          </p:nvPr>
        </p:nvSpPr>
        <p:spPr>
          <a:xfrm>
            <a:off x="7560193" y="1344803"/>
            <a:ext cx="3737526" cy="3933645"/>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o-RO"/>
              <a:t>Inserați sau glisați și fixați fotografia</a:t>
            </a:r>
            <a:endParaRPr lang="ro-RO" dirty="0"/>
          </a:p>
        </p:txBody>
      </p:sp>
      <p:sp>
        <p:nvSpPr>
          <p:cNvPr id="6" name="Titlu 5">
            <a:extLst>
              <a:ext uri="{FF2B5EF4-FFF2-40B4-BE49-F238E27FC236}">
                <a16:creationId xmlns:a16="http://schemas.microsoft.com/office/drawing/2014/main" id="{7F4F1543-153D-4F77-A4A9-C9BBA1C2052E}"/>
              </a:ext>
            </a:extLst>
          </p:cNvPr>
          <p:cNvSpPr>
            <a:spLocks noGrp="1"/>
          </p:cNvSpPr>
          <p:nvPr>
            <p:ph type="title"/>
          </p:nvPr>
        </p:nvSpPr>
        <p:spPr>
          <a:xfrm>
            <a:off x="432000" y="432000"/>
            <a:ext cx="9131100" cy="432000"/>
          </a:xfrm>
        </p:spPr>
        <p:txBody>
          <a:bodyPr rtlCol="0"/>
          <a:lstStyle/>
          <a:p>
            <a:pPr rtl="0"/>
            <a:r>
              <a:rPr lang="en-US"/>
              <a:t>Click to edit Master title style</a:t>
            </a:r>
            <a:endParaRPr lang="ro-RO" dirty="0"/>
          </a:p>
        </p:txBody>
      </p:sp>
      <p:sp>
        <p:nvSpPr>
          <p:cNvPr id="11" name="Subtitlu 2">
            <a:extLst>
              <a:ext uri="{FF2B5EF4-FFF2-40B4-BE49-F238E27FC236}">
                <a16:creationId xmlns:a16="http://schemas.microsoft.com/office/drawing/2014/main" id="{9FAA210E-391A-499A-89D5-F222045FD1A4}"/>
              </a:ext>
            </a:extLst>
          </p:cNvPr>
          <p:cNvSpPr>
            <a:spLocks noGrp="1"/>
          </p:cNvSpPr>
          <p:nvPr>
            <p:ph type="body" sz="quarter" idx="32" hasCustomPrompt="1"/>
          </p:nvPr>
        </p:nvSpPr>
        <p:spPr>
          <a:xfrm>
            <a:off x="431800" y="1008000"/>
            <a:ext cx="68959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o-RO"/>
              <a:t>Subtitlu</a:t>
            </a:r>
            <a:endParaRPr lang="ro-RO" dirty="0"/>
          </a:p>
        </p:txBody>
      </p:sp>
    </p:spTree>
    <p:extLst>
      <p:ext uri="{BB962C8B-B14F-4D97-AF65-F5344CB8AC3E}">
        <p14:creationId xmlns:p14="http://schemas.microsoft.com/office/powerpoint/2010/main" val="2347197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ați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o-RO"/>
              <a:t>Faceți clic pentru a edita titlul paginii</a:t>
            </a:r>
            <a:endParaRPr lang="ro-RO" dirty="0"/>
          </a:p>
        </p:txBody>
      </p:sp>
      <p:sp>
        <p:nvSpPr>
          <p:cNvPr id="9" name="Subtitlu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o-RO"/>
              <a:t>Subtitlu</a:t>
            </a:r>
            <a:endParaRPr lang="ro-RO" dirty="0"/>
          </a:p>
        </p:txBody>
      </p:sp>
      <p:sp>
        <p:nvSpPr>
          <p:cNvPr id="3" name="Substituent comparație stânga 1">
            <a:extLst>
              <a:ext uri="{FF2B5EF4-FFF2-40B4-BE49-F238E27FC236}">
                <a16:creationId xmlns:a16="http://schemas.microsoft.com/office/drawing/2014/main" id="{9322B50D-6A7D-41C6-BA57-613BC231DF36}"/>
              </a:ext>
            </a:extLst>
          </p:cNvPr>
          <p:cNvSpPr>
            <a:spLocks noGrp="1"/>
          </p:cNvSpPr>
          <p:nvPr>
            <p:ph type="body" idx="1"/>
          </p:nvPr>
        </p:nvSpPr>
        <p:spPr>
          <a:xfrm>
            <a:off x="432000" y="1432296"/>
            <a:ext cx="4500000" cy="527076"/>
          </a:xfrm>
          <a:solidFill>
            <a:schemeClr val="tx1"/>
          </a:solidFill>
        </p:spPr>
        <p:txBody>
          <a:bodyPr lIns="180000" tIns="36000" rtlCol="0" anchor="ctr"/>
          <a:lstStyle>
            <a:lvl1pPr marL="0" indent="0">
              <a:buNone/>
              <a:defRPr sz="2400" b="1" spc="-15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a:t>Click to edit Master text styles</a:t>
            </a:r>
          </a:p>
        </p:txBody>
      </p:sp>
      <p:sp>
        <p:nvSpPr>
          <p:cNvPr id="4" name="Substituent conținut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4500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ro-RO" dirty="0"/>
          </a:p>
        </p:txBody>
      </p:sp>
      <p:sp>
        <p:nvSpPr>
          <p:cNvPr id="12" name="Substituent comparație stânga 2">
            <a:extLst>
              <a:ext uri="{FF2B5EF4-FFF2-40B4-BE49-F238E27FC236}">
                <a16:creationId xmlns:a16="http://schemas.microsoft.com/office/drawing/2014/main" id="{78A963F8-6F6E-440E-B3B3-DDE13C083A36}"/>
              </a:ext>
            </a:extLst>
          </p:cNvPr>
          <p:cNvSpPr>
            <a:spLocks noGrp="1"/>
          </p:cNvSpPr>
          <p:nvPr>
            <p:ph type="body" sz="quarter" idx="13"/>
          </p:nvPr>
        </p:nvSpPr>
        <p:spPr>
          <a:xfrm>
            <a:off x="5129800" y="1433105"/>
            <a:ext cx="4500000" cy="525283"/>
          </a:xfrm>
          <a:solidFill>
            <a:schemeClr val="tx1"/>
          </a:solidFill>
        </p:spPr>
        <p:txBody>
          <a:bodyPr lIns="180000" tIns="36000" rtlCol="0" anchor="ctr"/>
          <a:lstStyle>
            <a:lvl1pPr marL="0" indent="0">
              <a:buNone/>
              <a:defRPr sz="2400" b="1" spc="-150">
                <a:solidFill>
                  <a:schemeClr val="bg1"/>
                </a:solidFill>
                <a:latin typeface="+mj-lt"/>
              </a:defRPr>
            </a:lvl1pPr>
          </a:lstStyle>
          <a:p>
            <a:pPr lvl="0" rtl="0"/>
            <a:r>
              <a:rPr lang="en-US"/>
              <a:t>Click to edit Master text styles</a:t>
            </a:r>
          </a:p>
        </p:txBody>
      </p:sp>
      <p:sp>
        <p:nvSpPr>
          <p:cNvPr id="8" name="Substituent text 4">
            <a:extLst>
              <a:ext uri="{FF2B5EF4-FFF2-40B4-BE49-F238E27FC236}">
                <a16:creationId xmlns:a16="http://schemas.microsoft.com/office/drawing/2014/main" id="{DF0A5256-B267-47DA-858A-0F3867CB6139}"/>
              </a:ext>
            </a:extLst>
          </p:cNvPr>
          <p:cNvSpPr>
            <a:spLocks noGrp="1"/>
          </p:cNvSpPr>
          <p:nvPr>
            <p:ph type="body" sz="quarter" idx="12"/>
          </p:nvPr>
        </p:nvSpPr>
        <p:spPr>
          <a:xfrm>
            <a:off x="5129800" y="2020359"/>
            <a:ext cx="4500000" cy="4170891"/>
          </a:xfrm>
        </p:spPr>
        <p:txBody>
          <a:bodyPr rtlCol="0"/>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ro-RO" dirty="0"/>
          </a:p>
        </p:txBody>
      </p:sp>
      <p:sp>
        <p:nvSpPr>
          <p:cNvPr id="5" name="Substituent subsol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o-RO"/>
              <a:t>Adăugați un subsol</a:t>
            </a:r>
            <a:endParaRPr lang="ro-RO" dirty="0"/>
          </a:p>
        </p:txBody>
      </p:sp>
      <p:sp>
        <p:nvSpPr>
          <p:cNvPr id="6" name="Substituent număr diapozitiv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o-RO" smtClean="0"/>
              <a:pPr rtl="0"/>
              <a:t>‹#›</a:t>
            </a:fld>
            <a:endParaRPr lang="ro-RO" dirty="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tografie mare">
    <p:spTree>
      <p:nvGrpSpPr>
        <p:cNvPr id="1" name=""/>
        <p:cNvGrpSpPr/>
        <p:nvPr/>
      </p:nvGrpSpPr>
      <p:grpSpPr>
        <a:xfrm>
          <a:off x="0" y="0"/>
          <a:ext cx="0" cy="0"/>
          <a:chOff x="0" y="0"/>
          <a:chExt cx="0" cy="0"/>
        </a:xfrm>
      </p:grpSpPr>
      <p:sp>
        <p:nvSpPr>
          <p:cNvPr id="7" name="Substituent imagine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299200" y="432000"/>
            <a:ext cx="5472113" cy="5759250"/>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o-RO"/>
              <a:t>Inserați sau glisați și fixați fotografia</a:t>
            </a:r>
            <a:endParaRPr lang="ro-RO" dirty="0"/>
          </a:p>
        </p:txBody>
      </p:sp>
      <p:sp>
        <p:nvSpPr>
          <p:cNvPr id="3" name="Substituent conținut 2">
            <a:extLst>
              <a:ext uri="{FF2B5EF4-FFF2-40B4-BE49-F238E27FC236}">
                <a16:creationId xmlns:a16="http://schemas.microsoft.com/office/drawing/2014/main" id="{A22238F2-C6EC-476F-8371-119AECBA5622}"/>
              </a:ext>
            </a:extLst>
          </p:cNvPr>
          <p:cNvSpPr>
            <a:spLocks noGrp="1"/>
          </p:cNvSpPr>
          <p:nvPr>
            <p:ph sz="half" idx="1" hasCustomPrompt="1"/>
          </p:nvPr>
        </p:nvSpPr>
        <p:spPr>
          <a:xfrm>
            <a:off x="3875314" y="5096632"/>
            <a:ext cx="2028686" cy="1094618"/>
          </a:xfrm>
        </p:spPr>
        <p:txBody>
          <a:bodyPr rtlCol="0" anchor="b"/>
          <a:lstStyle>
            <a:lvl1pPr marL="0" indent="0" algn="r">
              <a:buNone/>
              <a:defRPr i="1">
                <a:solidFill>
                  <a:schemeClr val="tx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o-RO"/>
              <a:t>Introduceți legenda</a:t>
            </a:r>
            <a:endParaRPr lang="ro-RO" dirty="0"/>
          </a:p>
        </p:txBody>
      </p:sp>
      <p:sp>
        <p:nvSpPr>
          <p:cNvPr id="4" name="Substituent subsol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o-RO"/>
              <a:t>Adăugați un subsol</a:t>
            </a:r>
            <a:endParaRPr lang="ro-RO" dirty="0"/>
          </a:p>
        </p:txBody>
      </p:sp>
      <p:sp>
        <p:nvSpPr>
          <p:cNvPr id="2" name="Substituent număr diapozitiv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o-RO" smtClean="0"/>
              <a:pPr rtl="0"/>
              <a:t>‹#›</a:t>
            </a:fld>
            <a:endParaRPr lang="ro-RO" dirty="0"/>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apozitivul Vă mulțumim">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174360" y="2112793"/>
            <a:ext cx="6798250" cy="1674470"/>
          </a:xfrm>
        </p:spPr>
        <p:txBody>
          <a:bodyPr rtlCol="0" anchor="ctr"/>
          <a:lstStyle>
            <a:lvl1pPr algn="ctr">
              <a:lnSpc>
                <a:spcPct val="100000"/>
              </a:lnSpc>
              <a:defRPr sz="6000" b="1" cap="all" spc="-300" baseline="0">
                <a:solidFill>
                  <a:schemeClr val="tx1"/>
                </a:solidFill>
                <a:latin typeface="+mj-lt"/>
              </a:defRPr>
            </a:lvl1pPr>
          </a:lstStyle>
          <a:p>
            <a:pPr rtl="0"/>
            <a:r>
              <a:rPr lang="ro-RO"/>
              <a:t>Vă mulțumim</a:t>
            </a:r>
            <a:endParaRPr lang="ro-RO" dirty="0"/>
          </a:p>
        </p:txBody>
      </p:sp>
      <p:sp>
        <p:nvSpPr>
          <p:cNvPr id="7" name="Dreptunghi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8" name="Dreptunghi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11" name="Dreptunghi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10" name="Substituent text 5">
            <a:extLst>
              <a:ext uri="{FF2B5EF4-FFF2-40B4-BE49-F238E27FC236}">
                <a16:creationId xmlns:a16="http://schemas.microsoft.com/office/drawing/2014/main" id="{CA3EFDD3-A9D2-4EB6-BB2A-F6999D9F7EA6}"/>
              </a:ext>
            </a:extLst>
          </p:cNvPr>
          <p:cNvSpPr>
            <a:spLocks noGrp="1"/>
          </p:cNvSpPr>
          <p:nvPr>
            <p:ph type="body" sz="quarter" idx="15" hasCustomPrompt="1"/>
          </p:nvPr>
        </p:nvSpPr>
        <p:spPr>
          <a:xfrm>
            <a:off x="2174361" y="4035727"/>
            <a:ext cx="3329850" cy="382887"/>
          </a:xfrm>
        </p:spPr>
        <p:txBody>
          <a:bodyPr rtlCol="0"/>
          <a:lstStyle>
            <a:lvl1pPr marL="0" indent="0" algn="r">
              <a:buNone/>
              <a:defRPr sz="2400"/>
            </a:lvl1pPr>
            <a:lvl2pPr marL="266700" indent="0">
              <a:buNone/>
              <a:defRPr/>
            </a:lvl2pPr>
            <a:lvl3pPr marL="542925" indent="0">
              <a:buNone/>
              <a:defRPr/>
            </a:lvl3pPr>
            <a:lvl4pPr marL="809625" indent="0">
              <a:buNone/>
              <a:defRPr/>
            </a:lvl4pPr>
            <a:lvl5pPr marL="1076325" indent="0">
              <a:buNone/>
              <a:defRPr/>
            </a:lvl5pPr>
          </a:lstStyle>
          <a:p>
            <a:pPr lvl="0" rtl="0"/>
            <a:r>
              <a:rPr lang="ro-RO"/>
              <a:t>Nume complet</a:t>
            </a:r>
            <a:endParaRPr lang="ro-RO" dirty="0"/>
          </a:p>
        </p:txBody>
      </p:sp>
      <p:sp>
        <p:nvSpPr>
          <p:cNvPr id="12" name="Substituent text 6">
            <a:extLst>
              <a:ext uri="{FF2B5EF4-FFF2-40B4-BE49-F238E27FC236}">
                <a16:creationId xmlns:a16="http://schemas.microsoft.com/office/drawing/2014/main" id="{261ED1F7-B623-43D9-9BDA-8808C5CFAFFB}"/>
              </a:ext>
            </a:extLst>
          </p:cNvPr>
          <p:cNvSpPr>
            <a:spLocks noGrp="1"/>
          </p:cNvSpPr>
          <p:nvPr>
            <p:ph type="body" sz="quarter" idx="16" hasCustomPrompt="1"/>
          </p:nvPr>
        </p:nvSpPr>
        <p:spPr>
          <a:xfrm>
            <a:off x="6062268" y="4150118"/>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o-RO"/>
              <a:t>Număr de telefon</a:t>
            </a:r>
            <a:endParaRPr lang="ro-RO" dirty="0"/>
          </a:p>
        </p:txBody>
      </p:sp>
      <p:sp>
        <p:nvSpPr>
          <p:cNvPr id="13" name="Substituent text 7">
            <a:extLst>
              <a:ext uri="{FF2B5EF4-FFF2-40B4-BE49-F238E27FC236}">
                <a16:creationId xmlns:a16="http://schemas.microsoft.com/office/drawing/2014/main" id="{E27366FC-4115-4122-9CE2-5FA9D424AD51}"/>
              </a:ext>
            </a:extLst>
          </p:cNvPr>
          <p:cNvSpPr>
            <a:spLocks noGrp="1"/>
          </p:cNvSpPr>
          <p:nvPr>
            <p:ph type="body" sz="quarter" idx="17" hasCustomPrompt="1"/>
          </p:nvPr>
        </p:nvSpPr>
        <p:spPr>
          <a:xfrm>
            <a:off x="6062268" y="4540691"/>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o-RO"/>
              <a:t>E-mailul sau identificatorul de rețea socială</a:t>
            </a:r>
            <a:endParaRPr lang="ro-RO" dirty="0"/>
          </a:p>
        </p:txBody>
      </p:sp>
      <p:sp>
        <p:nvSpPr>
          <p:cNvPr id="14" name="Substituent text 8">
            <a:extLst>
              <a:ext uri="{FF2B5EF4-FFF2-40B4-BE49-F238E27FC236}">
                <a16:creationId xmlns:a16="http://schemas.microsoft.com/office/drawing/2014/main" id="{DEB36829-2F8B-4E22-AB6D-4111D18AF847}"/>
              </a:ext>
            </a:extLst>
          </p:cNvPr>
          <p:cNvSpPr>
            <a:spLocks noGrp="1"/>
          </p:cNvSpPr>
          <p:nvPr>
            <p:ph type="body" sz="quarter" idx="18" hasCustomPrompt="1"/>
          </p:nvPr>
        </p:nvSpPr>
        <p:spPr>
          <a:xfrm>
            <a:off x="6062268" y="4931263"/>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o-RO"/>
              <a:t>Site-ul web al firmei:</a:t>
            </a:r>
            <a:endParaRPr lang="ro-RO" dirty="0"/>
          </a:p>
        </p:txBody>
      </p:sp>
    </p:spTree>
    <p:extLst>
      <p:ext uri="{BB962C8B-B14F-4D97-AF65-F5344CB8AC3E}">
        <p14:creationId xmlns:p14="http://schemas.microsoft.com/office/powerpoint/2010/main" val="318901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u și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solidFill>
              </a:defRPr>
            </a:lvl1pPr>
          </a:lstStyle>
          <a:p>
            <a:pPr rtl="0"/>
            <a:r>
              <a:rPr lang="ro-RO"/>
              <a:t>Faceți clic pentru a edita titlul paginii</a:t>
            </a:r>
            <a:endParaRPr lang="ro-RO" dirty="0"/>
          </a:p>
        </p:txBody>
      </p:sp>
      <p:sp>
        <p:nvSpPr>
          <p:cNvPr id="7" name="Subtitlu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o-RO"/>
              <a:t>Subtitlu</a:t>
            </a:r>
            <a:endParaRPr lang="ro-RO" dirty="0"/>
          </a:p>
        </p:txBody>
      </p:sp>
      <p:sp>
        <p:nvSpPr>
          <p:cNvPr id="3" name="Substituent conținut 2">
            <a:extLst>
              <a:ext uri="{FF2B5EF4-FFF2-40B4-BE49-F238E27FC236}">
                <a16:creationId xmlns:a16="http://schemas.microsoft.com/office/drawing/2014/main" id="{B1948E38-8FB0-4E51-A01C-C88794372E50}"/>
              </a:ext>
            </a:extLst>
          </p:cNvPr>
          <p:cNvSpPr>
            <a:spLocks noGrp="1"/>
          </p:cNvSpPr>
          <p:nvPr>
            <p:ph idx="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ro-RO" dirty="0"/>
          </a:p>
        </p:txBody>
      </p:sp>
      <p:sp>
        <p:nvSpPr>
          <p:cNvPr id="4" name="Substituent subsol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ro-RO"/>
              <a:t>Adăugați un subsol</a:t>
            </a:r>
            <a:endParaRPr lang="ro-RO" dirty="0"/>
          </a:p>
        </p:txBody>
      </p:sp>
      <p:sp>
        <p:nvSpPr>
          <p:cNvPr id="5" name="Substituent număr diapozitiv 4">
            <a:extLst>
              <a:ext uri="{FF2B5EF4-FFF2-40B4-BE49-F238E27FC236}">
                <a16:creationId xmlns:a16="http://schemas.microsoft.com/office/drawing/2014/main" id="{3442953D-28FC-41B5-A1BB-BB3BA7CA40BE}"/>
              </a:ext>
            </a:extLst>
          </p:cNvPr>
          <p:cNvSpPr>
            <a:spLocks noGrp="1"/>
          </p:cNvSpPr>
          <p:nvPr>
            <p:ph type="sldNum" sz="quarter" idx="33"/>
          </p:nvPr>
        </p:nvSpPr>
        <p:spPr/>
        <p:txBody>
          <a:bodyPr rtlCol="0"/>
          <a:lstStyle/>
          <a:p>
            <a:pPr rtl="0"/>
            <a:fld id="{19B51A1E-902D-48AF-9020-955120F399B6}" type="slidenum">
              <a:rPr lang="ro-RO" smtClean="0"/>
              <a:pPr rtl="0"/>
              <a:t>‹#›</a:t>
            </a:fld>
            <a:endParaRPr lang="ro-RO" dirty="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ouă tipuri de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o-RO"/>
              <a:t>Faceți clic pentru a edita titlul paginii</a:t>
            </a:r>
            <a:endParaRPr lang="ro-RO" dirty="0"/>
          </a:p>
        </p:txBody>
      </p:sp>
      <p:sp>
        <p:nvSpPr>
          <p:cNvPr id="7" name="Subtitlu 2">
            <a:extLst>
              <a:ext uri="{FF2B5EF4-FFF2-40B4-BE49-F238E27FC236}">
                <a16:creationId xmlns:a16="http://schemas.microsoft.com/office/drawing/2014/main" id="{7DEBF36F-ADC5-48FF-BFAF-3BED06924FD3}"/>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o-RO"/>
              <a:t>Subtitlu</a:t>
            </a:r>
            <a:endParaRPr lang="ro-RO" dirty="0"/>
          </a:p>
        </p:txBody>
      </p:sp>
      <p:sp>
        <p:nvSpPr>
          <p:cNvPr id="3" name="Substituent conținut 2">
            <a:extLst>
              <a:ext uri="{FF2B5EF4-FFF2-40B4-BE49-F238E27FC236}">
                <a16:creationId xmlns:a16="http://schemas.microsoft.com/office/drawing/2014/main" id="{A22238F2-C6EC-476F-8371-119AECBA5622}"/>
              </a:ext>
            </a:extLst>
          </p:cNvPr>
          <p:cNvSpPr>
            <a:spLocks noGrp="1"/>
          </p:cNvSpPr>
          <p:nvPr>
            <p:ph sz="half" idx="1"/>
          </p:nvPr>
        </p:nvSpPr>
        <p:spPr>
          <a:xfrm>
            <a:off x="432000" y="1512000"/>
            <a:ext cx="4500000" cy="468000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ro-RO" dirty="0"/>
          </a:p>
        </p:txBody>
      </p:sp>
      <p:sp>
        <p:nvSpPr>
          <p:cNvPr id="6" name="Substituent text 4">
            <a:extLst>
              <a:ext uri="{FF2B5EF4-FFF2-40B4-BE49-F238E27FC236}">
                <a16:creationId xmlns:a16="http://schemas.microsoft.com/office/drawing/2014/main" id="{7867C73D-EE16-41D1-B7CE-A35C765E3B8D}"/>
              </a:ext>
            </a:extLst>
          </p:cNvPr>
          <p:cNvSpPr>
            <a:spLocks noGrp="1"/>
          </p:cNvSpPr>
          <p:nvPr>
            <p:ph type="body" sz="quarter" idx="12"/>
          </p:nvPr>
        </p:nvSpPr>
        <p:spPr>
          <a:xfrm>
            <a:off x="5129800" y="1511250"/>
            <a:ext cx="4500000" cy="4680000"/>
          </a:xfrm>
        </p:spPr>
        <p:txBody>
          <a:bodyPr rtlCol="0"/>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ro-RO" dirty="0"/>
          </a:p>
        </p:txBody>
      </p:sp>
      <p:sp>
        <p:nvSpPr>
          <p:cNvPr id="4" name="Substituent subsol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o-RO"/>
              <a:t>Adăugați un subsol</a:t>
            </a:r>
            <a:endParaRPr lang="ro-RO" dirty="0"/>
          </a:p>
        </p:txBody>
      </p:sp>
      <p:sp>
        <p:nvSpPr>
          <p:cNvPr id="5" name="Substituent număr diapozitiv 4">
            <a:extLst>
              <a:ext uri="{FF2B5EF4-FFF2-40B4-BE49-F238E27FC236}">
                <a16:creationId xmlns:a16="http://schemas.microsoft.com/office/drawing/2014/main" id="{CD4FE60C-ACE5-4516-8CB6-EEDD96DB7358}"/>
              </a:ext>
            </a:extLst>
          </p:cNvPr>
          <p:cNvSpPr>
            <a:spLocks noGrp="1"/>
          </p:cNvSpPr>
          <p:nvPr>
            <p:ph type="sldNum" sz="quarter" idx="33"/>
          </p:nvPr>
        </p:nvSpPr>
        <p:spPr/>
        <p:txBody>
          <a:bodyPr rtlCol="0"/>
          <a:lstStyle/>
          <a:p>
            <a:pPr rtl="0"/>
            <a:fld id="{19B51A1E-902D-48AF-9020-955120F399B6}" type="slidenum">
              <a:rPr lang="ro-RO" smtClean="0"/>
              <a:pPr rtl="0"/>
              <a:t>‹#›</a:t>
            </a:fld>
            <a:endParaRPr lang="ro-RO" dirty="0"/>
          </a:p>
        </p:txBody>
      </p:sp>
    </p:spTree>
    <p:extLst>
      <p:ext uri="{BB962C8B-B14F-4D97-AF65-F5344CB8AC3E}">
        <p14:creationId xmlns:p14="http://schemas.microsoft.com/office/powerpoint/2010/main" val="891552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oan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o-RO"/>
              <a:t>Faceți clic pentru a edita titlul paginii</a:t>
            </a:r>
            <a:endParaRPr lang="ro-RO" dirty="0"/>
          </a:p>
        </p:txBody>
      </p:sp>
      <p:sp>
        <p:nvSpPr>
          <p:cNvPr id="9" name="Subtitlu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o-RO"/>
              <a:t>Subtitlu</a:t>
            </a:r>
            <a:endParaRPr lang="ro-RO" dirty="0"/>
          </a:p>
        </p:txBody>
      </p:sp>
      <p:sp>
        <p:nvSpPr>
          <p:cNvPr id="3" name="Substituent conținut 2">
            <a:extLst>
              <a:ext uri="{FF2B5EF4-FFF2-40B4-BE49-F238E27FC236}">
                <a16:creationId xmlns:a16="http://schemas.microsoft.com/office/drawing/2014/main" id="{B1948E38-8FB0-4E51-A01C-C88794372E50}"/>
              </a:ext>
            </a:extLst>
          </p:cNvPr>
          <p:cNvSpPr>
            <a:spLocks noGrp="1"/>
          </p:cNvSpPr>
          <p:nvPr>
            <p:ph idx="1"/>
          </p:nvPr>
        </p:nvSpPr>
        <p:spPr>
          <a:xfrm>
            <a:off x="432000" y="1512000"/>
            <a:ext cx="2916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ro-RO" dirty="0"/>
          </a:p>
        </p:txBody>
      </p:sp>
      <p:sp>
        <p:nvSpPr>
          <p:cNvPr id="5" name="Substituent text 4">
            <a:extLst>
              <a:ext uri="{FF2B5EF4-FFF2-40B4-BE49-F238E27FC236}">
                <a16:creationId xmlns:a16="http://schemas.microsoft.com/office/drawing/2014/main" id="{16A38E24-EB1C-472F-B631-5DF32F9C4CF5}"/>
              </a:ext>
            </a:extLst>
          </p:cNvPr>
          <p:cNvSpPr>
            <a:spLocks noGrp="1"/>
          </p:cNvSpPr>
          <p:nvPr>
            <p:ph type="body" sz="quarter" idx="12"/>
          </p:nvPr>
        </p:nvSpPr>
        <p:spPr>
          <a:xfrm>
            <a:off x="3572900" y="1511476"/>
            <a:ext cx="2916000" cy="4679249"/>
          </a:xfrm>
        </p:spPr>
        <p:txBody>
          <a:bodyPr rtlCol="0"/>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ro-RO" dirty="0"/>
          </a:p>
        </p:txBody>
      </p:sp>
      <p:sp>
        <p:nvSpPr>
          <p:cNvPr id="11" name="Substituent text 5">
            <a:extLst>
              <a:ext uri="{FF2B5EF4-FFF2-40B4-BE49-F238E27FC236}">
                <a16:creationId xmlns:a16="http://schemas.microsoft.com/office/drawing/2014/main" id="{5B4A252E-78C9-4F76-98A4-A4B580AD072A}"/>
              </a:ext>
            </a:extLst>
          </p:cNvPr>
          <p:cNvSpPr>
            <a:spLocks noGrp="1"/>
          </p:cNvSpPr>
          <p:nvPr>
            <p:ph type="body" sz="quarter" idx="13"/>
          </p:nvPr>
        </p:nvSpPr>
        <p:spPr>
          <a:xfrm>
            <a:off x="6713800" y="1511475"/>
            <a:ext cx="2916000" cy="4679250"/>
          </a:xfrm>
        </p:spPr>
        <p:txBody>
          <a:bodyPr rtlCol="0"/>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ro-RO" dirty="0"/>
          </a:p>
        </p:txBody>
      </p:sp>
      <p:sp>
        <p:nvSpPr>
          <p:cNvPr id="4" name="Substituent subsol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ro-RO"/>
              <a:t>Adăugați un subsol</a:t>
            </a:r>
            <a:endParaRPr lang="ro-RO" dirty="0"/>
          </a:p>
        </p:txBody>
      </p:sp>
      <p:sp>
        <p:nvSpPr>
          <p:cNvPr id="6" name="Substituent număr diapozitiv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ro-RO" smtClean="0"/>
              <a:pPr rtl="0"/>
              <a:t>‹#›</a:t>
            </a:fld>
            <a:endParaRPr lang="ro-RO" dirty="0"/>
          </a:p>
        </p:txBody>
      </p:sp>
    </p:spTree>
    <p:extLst>
      <p:ext uri="{BB962C8B-B14F-4D97-AF65-F5344CB8AC3E}">
        <p14:creationId xmlns:p14="http://schemas.microsoft.com/office/powerpoint/2010/main" val="2654388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 coloan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o-RO" noProof="0"/>
              <a:t>Faceți clic pentru a edita titlul paginii</a:t>
            </a:r>
          </a:p>
        </p:txBody>
      </p:sp>
      <p:sp>
        <p:nvSpPr>
          <p:cNvPr id="10" name="Subtitlu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o-RO" noProof="0"/>
              <a:t>Subtitlu</a:t>
            </a:r>
          </a:p>
        </p:txBody>
      </p:sp>
      <p:sp>
        <p:nvSpPr>
          <p:cNvPr id="3" name="Substituent conținut 2">
            <a:extLst>
              <a:ext uri="{FF2B5EF4-FFF2-40B4-BE49-F238E27FC236}">
                <a16:creationId xmlns:a16="http://schemas.microsoft.com/office/drawing/2014/main" id="{B1948E38-8FB0-4E51-A01C-C88794372E50}"/>
              </a:ext>
            </a:extLst>
          </p:cNvPr>
          <p:cNvSpPr>
            <a:spLocks noGrp="1"/>
          </p:cNvSpPr>
          <p:nvPr>
            <p:ph idx="1"/>
          </p:nvPr>
        </p:nvSpPr>
        <p:spPr>
          <a:xfrm>
            <a:off x="432000" y="1512000"/>
            <a:ext cx="1764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ro-RO" noProof="0"/>
          </a:p>
        </p:txBody>
      </p:sp>
      <p:sp>
        <p:nvSpPr>
          <p:cNvPr id="5" name="Substituent text 4">
            <a:extLst>
              <a:ext uri="{FF2B5EF4-FFF2-40B4-BE49-F238E27FC236}">
                <a16:creationId xmlns:a16="http://schemas.microsoft.com/office/drawing/2014/main" id="{1F5B3657-F2AE-455A-BF81-1A0C2ACECD20}"/>
              </a:ext>
            </a:extLst>
          </p:cNvPr>
          <p:cNvSpPr>
            <a:spLocks noGrp="1"/>
          </p:cNvSpPr>
          <p:nvPr>
            <p:ph type="body" sz="quarter" idx="12"/>
          </p:nvPr>
        </p:nvSpPr>
        <p:spPr>
          <a:xfrm>
            <a:off x="2290450" y="1512000"/>
            <a:ext cx="1764000" cy="4679250"/>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ro-RO" noProof="0"/>
          </a:p>
        </p:txBody>
      </p:sp>
      <p:sp>
        <p:nvSpPr>
          <p:cNvPr id="13" name="Substituent text 5">
            <a:extLst>
              <a:ext uri="{FF2B5EF4-FFF2-40B4-BE49-F238E27FC236}">
                <a16:creationId xmlns:a16="http://schemas.microsoft.com/office/drawing/2014/main" id="{6A983D98-E0AB-429A-9EC2-B50D4216D691}"/>
              </a:ext>
            </a:extLst>
          </p:cNvPr>
          <p:cNvSpPr>
            <a:spLocks noGrp="1"/>
          </p:cNvSpPr>
          <p:nvPr>
            <p:ph type="body" sz="quarter" idx="13"/>
          </p:nvPr>
        </p:nvSpPr>
        <p:spPr>
          <a:xfrm>
            <a:off x="4148900" y="1512000"/>
            <a:ext cx="1764000" cy="4679250"/>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ro-RO" noProof="0"/>
          </a:p>
        </p:txBody>
      </p:sp>
      <p:sp>
        <p:nvSpPr>
          <p:cNvPr id="15" name="Substituent text 6">
            <a:extLst>
              <a:ext uri="{FF2B5EF4-FFF2-40B4-BE49-F238E27FC236}">
                <a16:creationId xmlns:a16="http://schemas.microsoft.com/office/drawing/2014/main" id="{755213BF-EF6D-45DC-A01B-DE6C2F23A6D2}"/>
              </a:ext>
            </a:extLst>
          </p:cNvPr>
          <p:cNvSpPr>
            <a:spLocks noGrp="1"/>
          </p:cNvSpPr>
          <p:nvPr>
            <p:ph type="body" sz="quarter" idx="14"/>
          </p:nvPr>
        </p:nvSpPr>
        <p:spPr>
          <a:xfrm>
            <a:off x="6007350" y="1507535"/>
            <a:ext cx="1764000" cy="4679250"/>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ro-RO" noProof="0"/>
          </a:p>
        </p:txBody>
      </p:sp>
      <p:sp>
        <p:nvSpPr>
          <p:cNvPr id="17" name="Substituent text 7">
            <a:extLst>
              <a:ext uri="{FF2B5EF4-FFF2-40B4-BE49-F238E27FC236}">
                <a16:creationId xmlns:a16="http://schemas.microsoft.com/office/drawing/2014/main" id="{77D6BBBA-F4A3-45D4-91BC-A405FFDC7C3D}"/>
              </a:ext>
            </a:extLst>
          </p:cNvPr>
          <p:cNvSpPr>
            <a:spLocks noGrp="1"/>
          </p:cNvSpPr>
          <p:nvPr>
            <p:ph type="body" sz="quarter" idx="15"/>
          </p:nvPr>
        </p:nvSpPr>
        <p:spPr>
          <a:xfrm>
            <a:off x="7865800" y="1507535"/>
            <a:ext cx="1764000" cy="4683715"/>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ro-RO" noProof="0"/>
          </a:p>
        </p:txBody>
      </p:sp>
      <p:sp>
        <p:nvSpPr>
          <p:cNvPr id="4" name="Substituent subsol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ro-RO" noProof="0"/>
              <a:t>Adăugați un subsol</a:t>
            </a:r>
          </a:p>
        </p:txBody>
      </p:sp>
      <p:sp>
        <p:nvSpPr>
          <p:cNvPr id="6" name="Substituent număr diapozitiv 5">
            <a:extLst>
              <a:ext uri="{FF2B5EF4-FFF2-40B4-BE49-F238E27FC236}">
                <a16:creationId xmlns:a16="http://schemas.microsoft.com/office/drawing/2014/main" id="{B5A8293F-A5B5-4FCC-BF27-A25B1BAFF245}"/>
              </a:ext>
            </a:extLst>
          </p:cNvPr>
          <p:cNvSpPr>
            <a:spLocks noGrp="1"/>
          </p:cNvSpPr>
          <p:nvPr>
            <p:ph type="sldNum" sz="quarter" idx="33"/>
          </p:nvPr>
        </p:nvSpPr>
        <p:spPr/>
        <p:txBody>
          <a:bodyPr rtlCol="0"/>
          <a:lstStyle/>
          <a:p>
            <a:pPr rtl="0"/>
            <a:fld id="{19B51A1E-902D-48AF-9020-955120F399B6}" type="slidenum">
              <a:rPr lang="ro-RO" noProof="0" smtClean="0"/>
              <a:pPr rtl="0"/>
              <a:t>‹#›</a:t>
            </a:fld>
            <a:endParaRPr lang="ro-RO" noProof="0"/>
          </a:p>
        </p:txBody>
      </p:sp>
    </p:spTree>
    <p:extLst>
      <p:ext uri="{BB962C8B-B14F-4D97-AF65-F5344CB8AC3E}">
        <p14:creationId xmlns:p14="http://schemas.microsoft.com/office/powerpoint/2010/main" val="974837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oar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solidFill>
              </a:defRPr>
            </a:lvl1pPr>
          </a:lstStyle>
          <a:p>
            <a:pPr rtl="0"/>
            <a:r>
              <a:rPr lang="ro-RO"/>
              <a:t>Faceți clic pentru a edita titlul paginii</a:t>
            </a:r>
            <a:endParaRPr lang="ro-RO" dirty="0"/>
          </a:p>
        </p:txBody>
      </p:sp>
      <p:sp>
        <p:nvSpPr>
          <p:cNvPr id="5" name="Subtitlu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o-RO"/>
              <a:t>Subtitlu</a:t>
            </a:r>
            <a:endParaRPr lang="ro-RO" dirty="0"/>
          </a:p>
        </p:txBody>
      </p:sp>
      <p:sp>
        <p:nvSpPr>
          <p:cNvPr id="3" name="Substituent subsol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ro-RO"/>
              <a:t>Adăugați un subsol</a:t>
            </a:r>
            <a:endParaRPr lang="ro-RO" dirty="0"/>
          </a:p>
        </p:txBody>
      </p:sp>
      <p:sp>
        <p:nvSpPr>
          <p:cNvPr id="4" name="Substituent număr diapozitiv 3">
            <a:extLst>
              <a:ext uri="{FF2B5EF4-FFF2-40B4-BE49-F238E27FC236}">
                <a16:creationId xmlns:a16="http://schemas.microsoft.com/office/drawing/2014/main" id="{8E801980-CBAE-4A50-886D-54D7BB2E1947}"/>
              </a:ext>
            </a:extLst>
          </p:cNvPr>
          <p:cNvSpPr>
            <a:spLocks noGrp="1"/>
          </p:cNvSpPr>
          <p:nvPr>
            <p:ph type="sldNum" sz="quarter" idx="33"/>
          </p:nvPr>
        </p:nvSpPr>
        <p:spPr/>
        <p:txBody>
          <a:bodyPr rtlCol="0"/>
          <a:lstStyle/>
          <a:p>
            <a:pPr rtl="0"/>
            <a:fld id="{19B51A1E-902D-48AF-9020-955120F399B6}" type="slidenum">
              <a:rPr lang="ro-RO" smtClean="0"/>
              <a:pPr rtl="0"/>
              <a:t>‹#›</a:t>
            </a:fld>
            <a:endParaRPr lang="ro-RO" dirty="0"/>
          </a:p>
        </p:txBody>
      </p:sp>
    </p:spTree>
    <p:extLst>
      <p:ext uri="{BB962C8B-B14F-4D97-AF65-F5344CB8AC3E}">
        <p14:creationId xmlns:p14="http://schemas.microsoft.com/office/powerpoint/2010/main" val="15058552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subsol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ro-RO"/>
              <a:t>Adăugați un subsol</a:t>
            </a:r>
            <a:endParaRPr lang="ro-RO" dirty="0"/>
          </a:p>
        </p:txBody>
      </p:sp>
      <p:sp>
        <p:nvSpPr>
          <p:cNvPr id="3" name="Substituent număr diapozitiv 2">
            <a:extLst>
              <a:ext uri="{FF2B5EF4-FFF2-40B4-BE49-F238E27FC236}">
                <a16:creationId xmlns:a16="http://schemas.microsoft.com/office/drawing/2014/main" id="{2310D190-B83D-438A-91BC-470C41B22A29}"/>
              </a:ext>
            </a:extLst>
          </p:cNvPr>
          <p:cNvSpPr>
            <a:spLocks noGrp="1"/>
          </p:cNvSpPr>
          <p:nvPr>
            <p:ph type="sldNum" sz="quarter" idx="13"/>
          </p:nvPr>
        </p:nvSpPr>
        <p:spPr/>
        <p:txBody>
          <a:bodyPr rtlCol="0"/>
          <a:lstStyle/>
          <a:p>
            <a:pPr rtl="0"/>
            <a:fld id="{19B51A1E-902D-48AF-9020-955120F399B6}" type="slidenum">
              <a:rPr lang="ro-RO" smtClean="0"/>
              <a:pPr rtl="0"/>
              <a:t>‹#›</a:t>
            </a:fld>
            <a:endParaRPr lang="ro-RO" dirty="0"/>
          </a:p>
        </p:txBody>
      </p:sp>
    </p:spTree>
    <p:extLst>
      <p:ext uri="{BB962C8B-B14F-4D97-AF65-F5344CB8AC3E}">
        <p14:creationId xmlns:p14="http://schemas.microsoft.com/office/powerpoint/2010/main" val="1139767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Dreptunghi 11">
            <a:extLst>
              <a:ext uri="{FF2B5EF4-FFF2-40B4-BE49-F238E27FC236}">
                <a16:creationId xmlns:a16="http://schemas.microsoft.com/office/drawing/2014/main" id="{32C8D0EF-1DB6-4ADC-8F31-5AE53BF5EAF4}"/>
              </a:ext>
            </a:extLst>
          </p:cNvPr>
          <p:cNvSpPr/>
          <p:nvPr userDrawn="1"/>
        </p:nvSpPr>
        <p:spPr>
          <a:xfrm>
            <a:off x="69274" y="66963"/>
            <a:ext cx="9911201" cy="67273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7" name="Dreptunghi 6">
            <a:extLst>
              <a:ext uri="{FF2B5EF4-FFF2-40B4-BE49-F238E27FC236}">
                <a16:creationId xmlns:a16="http://schemas.microsoft.com/office/drawing/2014/main" id="{62F208ED-79A0-4B2C-A5EE-9D27466BCA3F}"/>
              </a:ext>
            </a:extLst>
          </p:cNvPr>
          <p:cNvSpPr/>
          <p:nvPr userDrawn="1"/>
        </p:nvSpPr>
        <p:spPr>
          <a:xfrm>
            <a:off x="11407775" y="6356350"/>
            <a:ext cx="784225" cy="3651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2" name="Substituent titlu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9198116" cy="432000"/>
          </a:xfrm>
          <a:prstGeom prst="rect">
            <a:avLst/>
          </a:prstGeom>
        </p:spPr>
        <p:txBody>
          <a:bodyPr vert="horz" lIns="0" tIns="0" rIns="0" bIns="0" rtlCol="0" anchor="ctr">
            <a:noAutofit/>
          </a:bodyPr>
          <a:lstStyle/>
          <a:p>
            <a:pPr rtl="0"/>
            <a:r>
              <a:rPr lang="ro-RO"/>
              <a:t>Faceți clic pentru a edita titlul paginii</a:t>
            </a:r>
            <a:endParaRPr lang="ro-RO" dirty="0"/>
          </a:p>
        </p:txBody>
      </p:sp>
      <p:sp>
        <p:nvSpPr>
          <p:cNvPr id="3" name="Substituent text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9198116" cy="4679250"/>
          </a:xfrm>
          <a:prstGeom prst="rect">
            <a:avLst/>
          </a:prstGeom>
        </p:spPr>
        <p:txBody>
          <a:bodyPr vert="horz" lIns="0" tIns="0" rIns="0" bIns="0" rtlCol="0">
            <a:noAutofit/>
          </a:bodyPr>
          <a:lstStyle/>
          <a:p>
            <a:pPr lvl="0" rtl="0"/>
            <a:r>
              <a:rPr lang="ro-RO" dirty="0"/>
              <a:t>Editați stilurile de text coordonator</a:t>
            </a:r>
          </a:p>
          <a:p>
            <a:pPr lvl="1" rtl="0"/>
            <a:r>
              <a:rPr lang="ro-RO" dirty="0"/>
              <a:t>Al doilea nivel</a:t>
            </a:r>
          </a:p>
          <a:p>
            <a:pPr lvl="2" rtl="0"/>
            <a:r>
              <a:rPr lang="ro-RO" dirty="0"/>
              <a:t>Al treilea nivel</a:t>
            </a:r>
          </a:p>
          <a:p>
            <a:pPr lvl="3" rtl="0"/>
            <a:r>
              <a:rPr lang="ro-RO" dirty="0"/>
              <a:t>Al patrulea nivel</a:t>
            </a:r>
          </a:p>
          <a:p>
            <a:pPr lvl="4" rtl="0"/>
            <a:r>
              <a:rPr lang="ro-RO" dirty="0"/>
              <a:t>Al cincilea nivel</a:t>
            </a:r>
          </a:p>
        </p:txBody>
      </p:sp>
      <p:sp>
        <p:nvSpPr>
          <p:cNvPr id="5" name="Substituent subsol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56350"/>
            <a:ext cx="4114800" cy="365125"/>
          </a:xfrm>
          <a:prstGeom prst="rect">
            <a:avLst/>
          </a:prstGeom>
        </p:spPr>
        <p:txBody>
          <a:bodyPr vert="horz" lIns="0" tIns="0" rIns="0" bIns="0" rtlCol="0" anchor="ctr"/>
          <a:lstStyle>
            <a:lvl1pPr algn="l">
              <a:defRPr sz="1200" i="1">
                <a:solidFill>
                  <a:schemeClr val="tx1">
                    <a:lumMod val="75000"/>
                    <a:lumOff val="25000"/>
                  </a:schemeClr>
                </a:solidFill>
                <a:latin typeface="Times New Roman" panose="02020603050405020304" pitchFamily="18" charset="0"/>
                <a:cs typeface="Times New Roman" panose="02020603050405020304" pitchFamily="18" charset="0"/>
              </a:defRPr>
            </a:lvl1pPr>
          </a:lstStyle>
          <a:p>
            <a:pPr rtl="0"/>
            <a:r>
              <a:rPr lang="ro-RO"/>
              <a:t>Adăugați un subsol</a:t>
            </a:r>
            <a:endParaRPr lang="ro-RO" dirty="0"/>
          </a:p>
        </p:txBody>
      </p:sp>
      <p:sp>
        <p:nvSpPr>
          <p:cNvPr id="6" name="Substituent număr diapozitiv 5">
            <a:extLst>
              <a:ext uri="{FF2B5EF4-FFF2-40B4-BE49-F238E27FC236}">
                <a16:creationId xmlns:a16="http://schemas.microsoft.com/office/drawing/2014/main" id="{5ECA3099-A94F-4C3E-BC29-780EDD38F722}"/>
              </a:ext>
            </a:extLst>
          </p:cNvPr>
          <p:cNvSpPr>
            <a:spLocks noGrp="1"/>
          </p:cNvSpPr>
          <p:nvPr>
            <p:ph type="sldNum" sz="quarter" idx="4"/>
          </p:nvPr>
        </p:nvSpPr>
        <p:spPr>
          <a:xfrm>
            <a:off x="11447502" y="6401750"/>
            <a:ext cx="278418" cy="274324"/>
          </a:xfrm>
          <a:prstGeom prst="rect">
            <a:avLst/>
          </a:prstGeom>
        </p:spPr>
        <p:txBody>
          <a:bodyPr vert="horz" lIns="0" tIns="0" rIns="0" bIns="0" rtlCol="0" anchor="ctr"/>
          <a:lstStyle>
            <a:lvl1pPr algn="ctr">
              <a:defRPr sz="1200" i="1">
                <a:solidFill>
                  <a:schemeClr val="bg1"/>
                </a:solidFill>
              </a:defRPr>
            </a:lvl1pPr>
          </a:lstStyle>
          <a:p>
            <a:pPr rtl="0"/>
            <a:fld id="{19B51A1E-902D-48AF-9020-955120F399B6}" type="slidenum">
              <a:rPr lang="ro-RO" smtClean="0"/>
              <a:pPr rtl="0"/>
              <a:t>‹#›</a:t>
            </a:fld>
            <a:endParaRPr lang="ro-RO" dirty="0"/>
          </a:p>
        </p:txBody>
      </p:sp>
      <p:sp>
        <p:nvSpPr>
          <p:cNvPr id="4" name="Casetă text 3">
            <a:extLst>
              <a:ext uri="{FF2B5EF4-FFF2-40B4-BE49-F238E27FC236}">
                <a16:creationId xmlns:a16="http://schemas.microsoft.com/office/drawing/2014/main" id="{34FDC6F9-37F9-4E25-AECA-D307B8421C73}"/>
              </a:ext>
            </a:extLst>
          </p:cNvPr>
          <p:cNvSpPr txBox="1"/>
          <p:nvPr userDrawn="1"/>
        </p:nvSpPr>
        <p:spPr>
          <a:xfrm>
            <a:off x="9691660" y="6346108"/>
            <a:ext cx="1662546" cy="404658"/>
          </a:xfrm>
          <a:prstGeom prst="rect">
            <a:avLst/>
          </a:prstGeom>
          <a:noFill/>
        </p:spPr>
        <p:txBody>
          <a:bodyPr wrap="square" lIns="0" tIns="36000" rIns="0" bIns="0" rtlCol="0">
            <a:spAutoFit/>
          </a:bodyPr>
          <a:lstStyle/>
          <a:p>
            <a:pPr algn="r" rtl="0">
              <a:lnSpc>
                <a:spcPts val="1400"/>
              </a:lnSpc>
            </a:pPr>
            <a:r>
              <a:rPr lang="en-US" sz="1600" b="1" spc="-100" baseline="0" dirty="0">
                <a:solidFill>
                  <a:schemeClr val="tx1">
                    <a:lumMod val="50000"/>
                    <a:lumOff val="50000"/>
                  </a:schemeClr>
                </a:solidFill>
                <a:latin typeface="Corbel" panose="020B0503020204020204" pitchFamily="34" charset="0"/>
              </a:rPr>
              <a:t>Empower </a:t>
            </a:r>
            <a:br>
              <a:rPr lang="ro-RO" sz="1600" b="1" spc="-100" baseline="0" dirty="0">
                <a:solidFill>
                  <a:schemeClr val="tx1">
                    <a:lumMod val="50000"/>
                    <a:lumOff val="50000"/>
                  </a:schemeClr>
                </a:solidFill>
                <a:latin typeface="Corbel" panose="020B0503020204020204" pitchFamily="34" charset="0"/>
              </a:rPr>
            </a:br>
            <a:r>
              <a:rPr lang="ro-RO" sz="1400" b="1" spc="-100" dirty="0">
                <a:solidFill>
                  <a:schemeClr val="accent1"/>
                </a:solidFill>
                <a:latin typeface="Corbel" panose="020B0503020204020204" pitchFamily="34" charset="0"/>
              </a:rPr>
              <a:t> </a:t>
            </a:r>
            <a:r>
              <a:rPr lang="en-US" sz="1400" b="1" spc="-100" dirty="0">
                <a:solidFill>
                  <a:schemeClr val="tx1"/>
                </a:solidFill>
                <a:latin typeface="Corbel" panose="020B0503020204020204" pitchFamily="34" charset="0"/>
              </a:rPr>
              <a:t>Your Business</a:t>
            </a:r>
            <a:endParaRPr lang="ro-RO" sz="1400" b="1" spc="-100" dirty="0">
              <a:solidFill>
                <a:schemeClr val="tx1"/>
              </a:solidFill>
              <a:latin typeface="Corbel" panose="020B0503020204020204" pitchFamily="34" charset="0"/>
            </a:endParaRPr>
          </a:p>
        </p:txBody>
      </p:sp>
      <p:sp>
        <p:nvSpPr>
          <p:cNvPr id="8" name="Dreptunghi 7">
            <a:extLst>
              <a:ext uri="{FF2B5EF4-FFF2-40B4-BE49-F238E27FC236}">
                <a16:creationId xmlns:a16="http://schemas.microsoft.com/office/drawing/2014/main" id="{6B322F68-670D-45A0-A54F-7E70BCEAED3F}"/>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10" name="Dreptunghi 9">
            <a:extLst>
              <a:ext uri="{FF2B5EF4-FFF2-40B4-BE49-F238E27FC236}">
                <a16:creationId xmlns:a16="http://schemas.microsoft.com/office/drawing/2014/main" id="{E69B5F15-353A-4344-8D61-F4E25AA9FB6C}"/>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11" name="Dreptunghi 10">
            <a:extLst>
              <a:ext uri="{FF2B5EF4-FFF2-40B4-BE49-F238E27FC236}">
                <a16:creationId xmlns:a16="http://schemas.microsoft.com/office/drawing/2014/main" id="{2FA0C0AA-FCE8-4A7F-928A-54C96BBA9053}"/>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pic>
        <p:nvPicPr>
          <p:cNvPr id="13" name="Picture 12">
            <a:extLst>
              <a:ext uri="{FF2B5EF4-FFF2-40B4-BE49-F238E27FC236}">
                <a16:creationId xmlns:a16="http://schemas.microsoft.com/office/drawing/2014/main" id="{24B001B3-0A92-1411-3349-EEAAEB3651E0}"/>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0005171" y="6369569"/>
            <a:ext cx="441446" cy="404658"/>
          </a:xfrm>
          <a:prstGeom prst="rect">
            <a:avLst/>
          </a:prstGeom>
        </p:spPr>
      </p:pic>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5" r:id="rId5"/>
    <p:sldLayoutId id="2147483659" r:id="rId6"/>
    <p:sldLayoutId id="2147483660" r:id="rId7"/>
    <p:sldLayoutId id="2147483664" r:id="rId8"/>
    <p:sldLayoutId id="2147483650" r:id="rId9"/>
    <p:sldLayoutId id="2147483652" r:id="rId10"/>
    <p:sldLayoutId id="2147483656" r:id="rId11"/>
    <p:sldLayoutId id="2147483657" r:id="rId12"/>
    <p:sldLayoutId id="2147483654" r:id="rId13"/>
    <p:sldLayoutId id="2147483655" r:id="rId14"/>
  </p:sldLayoutIdLst>
  <p:hf hdr="0" ftr="0" dt="0"/>
  <p:txStyles>
    <p:titleStyle>
      <a:lvl1pPr algn="l" defTabSz="914400" rtl="0" eaLnBrk="1" latinLnBrk="0" hangingPunct="1">
        <a:lnSpc>
          <a:spcPct val="90000"/>
        </a:lnSpc>
        <a:spcBef>
          <a:spcPct val="0"/>
        </a:spcBef>
        <a:buNone/>
        <a:defRPr sz="3200" b="1" kern="1200" cap="all" spc="-150" baseline="0">
          <a:solidFill>
            <a:schemeClr val="tx1"/>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1.png"/><Relationship Id="rId7" Type="http://schemas.openxmlformats.org/officeDocument/2006/relationships/diagramColors" Target="../diagrams/colors4.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2.png"/><Relationship Id="rId7" Type="http://schemas.openxmlformats.org/officeDocument/2006/relationships/diagramColors" Target="../diagrams/colors6.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10.xml"/><Relationship Id="rId3" Type="http://schemas.openxmlformats.org/officeDocument/2006/relationships/diagramData" Target="../diagrams/data9.xml"/><Relationship Id="rId7" Type="http://schemas.microsoft.com/office/2007/relationships/diagramDrawing" Target="../diagrams/drawing9.xml"/><Relationship Id="rId12" Type="http://schemas.microsoft.com/office/2007/relationships/diagramDrawing" Target="../diagrams/drawing10.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Colors" Target="../diagrams/colors9.xml"/><Relationship Id="rId11" Type="http://schemas.openxmlformats.org/officeDocument/2006/relationships/diagramColors" Target="../diagrams/colors10.xml"/><Relationship Id="rId5" Type="http://schemas.openxmlformats.org/officeDocument/2006/relationships/diagramQuickStyle" Target="../diagrams/quickStyle9.xml"/><Relationship Id="rId10" Type="http://schemas.openxmlformats.org/officeDocument/2006/relationships/diagramQuickStyle" Target="../diagrams/quickStyle10.xml"/><Relationship Id="rId4" Type="http://schemas.openxmlformats.org/officeDocument/2006/relationships/diagramLayout" Target="../diagrams/layout9.xml"/><Relationship Id="rId9" Type="http://schemas.openxmlformats.org/officeDocument/2006/relationships/diagramLayout" Target="../diagrams/layout10.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12.xml"/><Relationship Id="rId3" Type="http://schemas.openxmlformats.org/officeDocument/2006/relationships/diagramData" Target="../diagrams/data11.xml"/><Relationship Id="rId7" Type="http://schemas.microsoft.com/office/2007/relationships/diagramDrawing" Target="../diagrams/drawing11.xml"/><Relationship Id="rId12" Type="http://schemas.microsoft.com/office/2007/relationships/diagramDrawing" Target="../diagrams/drawing12.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diagramColors" Target="../diagrams/colors11.xml"/><Relationship Id="rId11" Type="http://schemas.openxmlformats.org/officeDocument/2006/relationships/diagramColors" Target="../diagrams/colors12.xml"/><Relationship Id="rId5" Type="http://schemas.openxmlformats.org/officeDocument/2006/relationships/diagramQuickStyle" Target="../diagrams/quickStyle11.xml"/><Relationship Id="rId10" Type="http://schemas.openxmlformats.org/officeDocument/2006/relationships/diagramQuickStyle" Target="../diagrams/quickStyle12.xml"/><Relationship Id="rId4" Type="http://schemas.openxmlformats.org/officeDocument/2006/relationships/diagramLayout" Target="../diagrams/layout11.xml"/><Relationship Id="rId9" Type="http://schemas.openxmlformats.org/officeDocument/2006/relationships/diagramLayout" Target="../diagrams/layout12.x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14.xml"/><Relationship Id="rId3" Type="http://schemas.openxmlformats.org/officeDocument/2006/relationships/diagramData" Target="../diagrams/data13.xml"/><Relationship Id="rId7" Type="http://schemas.microsoft.com/office/2007/relationships/diagramDrawing" Target="../diagrams/drawing13.xml"/><Relationship Id="rId12" Type="http://schemas.microsoft.com/office/2007/relationships/diagramDrawing" Target="../diagrams/drawing14.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13.xml"/><Relationship Id="rId11" Type="http://schemas.openxmlformats.org/officeDocument/2006/relationships/diagramColors" Target="../diagrams/colors14.xml"/><Relationship Id="rId5" Type="http://schemas.openxmlformats.org/officeDocument/2006/relationships/diagramQuickStyle" Target="../diagrams/quickStyle13.xml"/><Relationship Id="rId10" Type="http://schemas.openxmlformats.org/officeDocument/2006/relationships/diagramQuickStyle" Target="../diagrams/quickStyle14.xml"/><Relationship Id="rId4" Type="http://schemas.openxmlformats.org/officeDocument/2006/relationships/diagramLayout" Target="../diagrams/layout13.xml"/><Relationship Id="rId9" Type="http://schemas.openxmlformats.org/officeDocument/2006/relationships/diagramLayout" Target="../diagrams/layout14.xml"/></Relationships>
</file>

<file path=ppt/slides/_rels/slide14.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35.png"/><Relationship Id="rId7" Type="http://schemas.openxmlformats.org/officeDocument/2006/relationships/diagramColors" Target="../diagrams/colors15.xm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1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2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tă text 15">
            <a:extLst>
              <a:ext uri="{FF2B5EF4-FFF2-40B4-BE49-F238E27FC236}">
                <a16:creationId xmlns:a16="http://schemas.microsoft.com/office/drawing/2014/main" id="{E2F2BFDF-E9F2-4569-A9F2-E1FFCB7FB82D}"/>
              </a:ext>
            </a:extLst>
          </p:cNvPr>
          <p:cNvSpPr txBox="1"/>
          <p:nvPr/>
        </p:nvSpPr>
        <p:spPr>
          <a:xfrm>
            <a:off x="5238572" y="3941638"/>
            <a:ext cx="1846668" cy="404658"/>
          </a:xfrm>
          <a:prstGeom prst="rect">
            <a:avLst/>
          </a:prstGeom>
          <a:noFill/>
        </p:spPr>
        <p:txBody>
          <a:bodyPr wrap="square" lIns="0" tIns="36000" rIns="0" bIns="0" rtlCol="0">
            <a:spAutoFit/>
          </a:bodyPr>
          <a:lstStyle/>
          <a:p>
            <a:pPr algn="r" rtl="0">
              <a:lnSpc>
                <a:spcPts val="1400"/>
              </a:lnSpc>
            </a:pPr>
            <a:r>
              <a:rPr lang="en-US" sz="1600" b="1" spc="-100" baseline="0" dirty="0" err="1">
                <a:solidFill>
                  <a:schemeClr val="tx1">
                    <a:lumMod val="50000"/>
                    <a:lumOff val="50000"/>
                  </a:schemeClr>
                </a:solidFill>
                <a:latin typeface="Corbel" panose="020B0503020204020204" pitchFamily="34" charset="0"/>
              </a:rPr>
              <a:t>EYB</a:t>
            </a:r>
            <a:br>
              <a:rPr lang="ro-RO" sz="1600" b="1" spc="-100" baseline="0" dirty="0">
                <a:solidFill>
                  <a:schemeClr val="tx1">
                    <a:lumMod val="50000"/>
                    <a:lumOff val="50000"/>
                  </a:schemeClr>
                </a:solidFill>
                <a:latin typeface="Corbel" panose="020B0503020204020204" pitchFamily="34" charset="0"/>
              </a:rPr>
            </a:br>
            <a:r>
              <a:rPr lang="en-US" sz="1600" b="1" spc="-100" dirty="0">
                <a:latin typeface="Corbel" panose="020B0503020204020204" pitchFamily="34" charset="0"/>
              </a:rPr>
              <a:t>Empower Your Business</a:t>
            </a:r>
            <a:endParaRPr lang="ro-RO" sz="1600" b="1" spc="-100" baseline="0" dirty="0">
              <a:solidFill>
                <a:schemeClr val="tx1"/>
              </a:solidFill>
              <a:latin typeface="Corbel" panose="020B0503020204020204" pitchFamily="34" charset="0"/>
            </a:endParaRPr>
          </a:p>
        </p:txBody>
      </p:sp>
      <p:sp>
        <p:nvSpPr>
          <p:cNvPr id="3" name="Titlu 2">
            <a:extLst>
              <a:ext uri="{FF2B5EF4-FFF2-40B4-BE49-F238E27FC236}">
                <a16:creationId xmlns:a16="http://schemas.microsoft.com/office/drawing/2014/main" id="{200B3D2B-613A-41BE-987D-E6A1324B456D}"/>
              </a:ext>
            </a:extLst>
          </p:cNvPr>
          <p:cNvSpPr>
            <a:spLocks noGrp="1"/>
          </p:cNvSpPr>
          <p:nvPr>
            <p:ph type="ctrTitle"/>
          </p:nvPr>
        </p:nvSpPr>
        <p:spPr/>
        <p:txBody>
          <a:bodyPr rtlCol="0"/>
          <a:lstStyle/>
          <a:p>
            <a:pPr rtl="0"/>
            <a:r>
              <a:rPr lang="en-US" dirty="0" err="1"/>
              <a:t>GHID</a:t>
            </a:r>
            <a:r>
              <a:rPr lang="en-US" dirty="0"/>
              <a:t> </a:t>
            </a:r>
            <a:r>
              <a:rPr lang="en-US" dirty="0" err="1"/>
              <a:t>COMPLET</a:t>
            </a:r>
            <a:r>
              <a:rPr lang="en-US" dirty="0"/>
              <a:t> </a:t>
            </a:r>
            <a:r>
              <a:rPr lang="en-US" dirty="0" err="1"/>
              <a:t>QRQC</a:t>
            </a:r>
            <a:r>
              <a:rPr lang="en-US" dirty="0"/>
              <a:t> </a:t>
            </a:r>
            <a:endParaRPr lang="ro-RO" dirty="0"/>
          </a:p>
        </p:txBody>
      </p:sp>
      <p:sp>
        <p:nvSpPr>
          <p:cNvPr id="4" name="Subtitlu 3">
            <a:extLst>
              <a:ext uri="{FF2B5EF4-FFF2-40B4-BE49-F238E27FC236}">
                <a16:creationId xmlns:a16="http://schemas.microsoft.com/office/drawing/2014/main" id="{4772945D-CA91-4CFE-8EB7-941C7618C994}"/>
              </a:ext>
            </a:extLst>
          </p:cNvPr>
          <p:cNvSpPr>
            <a:spLocks noGrp="1"/>
          </p:cNvSpPr>
          <p:nvPr>
            <p:ph type="subTitle" idx="1"/>
          </p:nvPr>
        </p:nvSpPr>
        <p:spPr/>
        <p:txBody>
          <a:bodyPr rtlCol="0"/>
          <a:lstStyle/>
          <a:p>
            <a:pPr rtl="0"/>
            <a:r>
              <a:rPr lang="ro-RO" sz="1200" dirty="0">
                <a:effectLst/>
                <a:latin typeface="Segoe UI" panose="020B0502040204020203" pitchFamily="34" charset="0"/>
                <a:ea typeface="Times New Roman" panose="02020603050405020304" pitchFamily="18" charset="0"/>
                <a:cs typeface="Segoe UI" panose="020B0502040204020203" pitchFamily="34" charset="0"/>
              </a:rPr>
              <a:t>Quick Response Quality Control</a:t>
            </a:r>
            <a:endParaRPr lang="en-US" sz="1200" dirty="0">
              <a:latin typeface="Segoe UI" panose="020B0502040204020203" pitchFamily="34" charset="0"/>
              <a:cs typeface="Segoe UI" panose="020B0502040204020203" pitchFamily="34" charset="0"/>
            </a:endParaRPr>
          </a:p>
          <a:p>
            <a:pPr rtl="0"/>
            <a:r>
              <a:rPr lang="en-US" sz="4800" dirty="0" err="1">
                <a:latin typeface="Segoe UI" panose="020B0502040204020203" pitchFamily="34" charset="0"/>
                <a:cs typeface="Segoe UI" panose="020B0502040204020203" pitchFamily="34" charset="0"/>
              </a:rPr>
              <a:t>În</a:t>
            </a:r>
            <a:r>
              <a:rPr lang="en-US" sz="4800" dirty="0">
                <a:latin typeface="Segoe UI" panose="020B0502040204020203" pitchFamily="34" charset="0"/>
                <a:cs typeface="Segoe UI" panose="020B0502040204020203" pitchFamily="34" charset="0"/>
              </a:rPr>
              <a:t> 5 </a:t>
            </a:r>
            <a:r>
              <a:rPr lang="en-US" sz="4800" dirty="0" err="1">
                <a:latin typeface="Segoe UI" panose="020B0502040204020203" pitchFamily="34" charset="0"/>
                <a:cs typeface="Segoe UI" panose="020B0502040204020203" pitchFamily="34" charset="0"/>
              </a:rPr>
              <a:t>Pași</a:t>
            </a:r>
            <a:endParaRPr lang="ro-RO" sz="4800" dirty="0">
              <a:latin typeface="Segoe UI" panose="020B0502040204020203" pitchFamily="34" charset="0"/>
              <a:cs typeface="Segoe UI" panose="020B0502040204020203" pitchFamily="34" charset="0"/>
            </a:endParaRPr>
          </a:p>
        </p:txBody>
      </p:sp>
      <p:pic>
        <p:nvPicPr>
          <p:cNvPr id="11" name="Picture Placeholder 10" descr="A shelf with books and toys&#10;&#10;Description automatically generated">
            <a:extLst>
              <a:ext uri="{FF2B5EF4-FFF2-40B4-BE49-F238E27FC236}">
                <a16:creationId xmlns:a16="http://schemas.microsoft.com/office/drawing/2014/main" id="{F223A79C-0091-F231-AA04-1E53AA36BE2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42536" r="42536"/>
          <a:stretch>
            <a:fillRect/>
          </a:stretch>
        </p:blipFill>
        <p:spPr/>
      </p:pic>
    </p:spTree>
    <p:extLst>
      <p:ext uri="{BB962C8B-B14F-4D97-AF65-F5344CB8AC3E}">
        <p14:creationId xmlns:p14="http://schemas.microsoft.com/office/powerpoint/2010/main" val="389996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3560F281-4FF6-4617-A809-AC9C15ECF18A}"/>
              </a:ext>
            </a:extLst>
          </p:cNvPr>
          <p:cNvSpPr>
            <a:spLocks noGrp="1"/>
          </p:cNvSpPr>
          <p:nvPr>
            <p:ph type="title"/>
          </p:nvPr>
        </p:nvSpPr>
        <p:spPr>
          <a:xfrm>
            <a:off x="4564959" y="166612"/>
            <a:ext cx="5184913" cy="432000"/>
          </a:xfrm>
        </p:spPr>
        <p:txBody>
          <a:bodyPr rtlCol="0"/>
          <a:lstStyle/>
          <a:p>
            <a:pPr>
              <a:lnSpc>
                <a:spcPct val="107000"/>
              </a:lnSpc>
              <a:spcAft>
                <a:spcPts val="1500"/>
              </a:spcAft>
            </a:pPr>
            <a:r>
              <a:rPr lang="ro-RO" sz="1800" b="1" dirty="0">
                <a:solidFill>
                  <a:srgbClr val="0D0D0D"/>
                </a:solidFill>
                <a:effectLst/>
                <a:latin typeface="Segoe UI" panose="020B0502040204020203" pitchFamily="34" charset="0"/>
                <a:ea typeface="Aptos" panose="020B0004020202020204" pitchFamily="34" charset="0"/>
                <a:cs typeface="Times New Roman" panose="02020603050405020304" pitchFamily="18" charset="0"/>
              </a:rPr>
              <a:t>Cu ce ma ajuta?</a:t>
            </a:r>
            <a:endParaRPr lang="ro-RO" sz="18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Substituent text 2">
            <a:extLst>
              <a:ext uri="{FF2B5EF4-FFF2-40B4-BE49-F238E27FC236}">
                <a16:creationId xmlns:a16="http://schemas.microsoft.com/office/drawing/2014/main" id="{611DC577-0A95-47D0-95D9-5F8DA763D46B}"/>
              </a:ext>
            </a:extLst>
          </p:cNvPr>
          <p:cNvSpPr>
            <a:spLocks noGrp="1"/>
          </p:cNvSpPr>
          <p:nvPr>
            <p:ph type="body" sz="quarter" idx="32"/>
          </p:nvPr>
        </p:nvSpPr>
        <p:spPr>
          <a:xfrm>
            <a:off x="5279473" y="1750197"/>
            <a:ext cx="4470399" cy="4441803"/>
          </a:xfrm>
        </p:spPr>
        <p:txBody>
          <a:bodyPr rtlCol="0"/>
          <a:lstStyle/>
          <a:p>
            <a:pPr marL="342900" lvl="0" indent="-342900">
              <a:tabLst>
                <a:tab pos="457200" algn="l"/>
              </a:tabLst>
            </a:pPr>
            <a:r>
              <a:rPr lang="ro-RO" sz="1200" b="1" dirty="0">
                <a:solidFill>
                  <a:srgbClr val="0D0D0D"/>
                </a:solidFill>
                <a:effectLst/>
                <a:latin typeface="Segoe UI" panose="020B0502040204020203" pitchFamily="34" charset="0"/>
                <a:ea typeface="Times New Roman" panose="02020603050405020304" pitchFamily="18" charset="0"/>
              </a:rPr>
              <a:t>Identificarea rapidă a problemelor</a:t>
            </a:r>
            <a:r>
              <a:rPr lang="ro-RO" sz="1200" dirty="0">
                <a:solidFill>
                  <a:srgbClr val="0D0D0D"/>
                </a:solidFill>
                <a:effectLst/>
                <a:latin typeface="Segoe UI" panose="020B0502040204020203" pitchFamily="34" charset="0"/>
                <a:ea typeface="Times New Roman" panose="02020603050405020304" pitchFamily="18" charset="0"/>
              </a:rPr>
              <a:t>: QRQC vizează identificarea rapidă a problemelor de calitate înainte ca acestea să devină mai grave sau să afecteze producția sau serviciile oferite.</a:t>
            </a:r>
            <a:endParaRPr lang="ro-RO" sz="1200" dirty="0">
              <a:effectLst/>
              <a:latin typeface="Times New Roman" panose="02020603050405020304" pitchFamily="18" charset="0"/>
              <a:ea typeface="Times New Roman" panose="02020603050405020304" pitchFamily="18" charset="0"/>
            </a:endParaRPr>
          </a:p>
          <a:p>
            <a:pPr marL="342900" lvl="0" indent="-342900">
              <a:tabLst>
                <a:tab pos="457200" algn="l"/>
              </a:tabLst>
            </a:pPr>
            <a:r>
              <a:rPr lang="ro-RO" sz="1200" b="1" dirty="0">
                <a:solidFill>
                  <a:srgbClr val="0D0D0D"/>
                </a:solidFill>
                <a:effectLst/>
                <a:latin typeface="Segoe UI" panose="020B0502040204020203" pitchFamily="34" charset="0"/>
                <a:ea typeface="Times New Roman" panose="02020603050405020304" pitchFamily="18" charset="0"/>
              </a:rPr>
              <a:t>Răspuns rapid și eficient</a:t>
            </a:r>
            <a:r>
              <a:rPr lang="ro-RO" sz="1200" dirty="0">
                <a:solidFill>
                  <a:srgbClr val="0D0D0D"/>
                </a:solidFill>
                <a:effectLst/>
                <a:latin typeface="Segoe UI" panose="020B0502040204020203" pitchFamily="34" charset="0"/>
                <a:ea typeface="Times New Roman" panose="02020603050405020304" pitchFamily="18" charset="0"/>
              </a:rPr>
              <a:t>: Metodologia QRQC permite echipei să reacționeze rapid și eficient la problemele de calitate, minimizând timpul de inactivitate și impactul asupra operațiunilor.</a:t>
            </a:r>
            <a:endParaRPr lang="ro-RO" sz="1200" dirty="0">
              <a:effectLst/>
              <a:latin typeface="Times New Roman" panose="02020603050405020304" pitchFamily="18" charset="0"/>
              <a:ea typeface="Times New Roman" panose="02020603050405020304" pitchFamily="18" charset="0"/>
            </a:endParaRPr>
          </a:p>
          <a:p>
            <a:pPr marL="342900" lvl="0" indent="-342900">
              <a:tabLst>
                <a:tab pos="457200" algn="l"/>
              </a:tabLst>
            </a:pPr>
            <a:r>
              <a:rPr lang="ro-RO" sz="1200" b="1" dirty="0">
                <a:solidFill>
                  <a:srgbClr val="0D0D0D"/>
                </a:solidFill>
                <a:effectLst/>
                <a:latin typeface="Segoe UI" panose="020B0502040204020203" pitchFamily="34" charset="0"/>
                <a:ea typeface="Times New Roman" panose="02020603050405020304" pitchFamily="18" charset="0"/>
              </a:rPr>
              <a:t>Prevenirea recurenței problemelor</a:t>
            </a:r>
            <a:r>
              <a:rPr lang="ro-RO" sz="1200" dirty="0">
                <a:solidFill>
                  <a:srgbClr val="0D0D0D"/>
                </a:solidFill>
                <a:effectLst/>
                <a:latin typeface="Segoe UI" panose="020B0502040204020203" pitchFamily="34" charset="0"/>
                <a:ea typeface="Times New Roman" panose="02020603050405020304" pitchFamily="18" charset="0"/>
              </a:rPr>
              <a:t>: Prin analizarea cauzelor de bază ale problemelor și implementarea măsurilor corective și preventive adecvate, QRQC ajută la prevenirea recurenței problemelor de calitate în viitor.</a:t>
            </a:r>
            <a:endParaRPr lang="ro-RO" sz="1200" dirty="0">
              <a:effectLst/>
              <a:latin typeface="Times New Roman" panose="02020603050405020304" pitchFamily="18" charset="0"/>
              <a:ea typeface="Times New Roman" panose="02020603050405020304" pitchFamily="18" charset="0"/>
            </a:endParaRPr>
          </a:p>
          <a:p>
            <a:pPr marL="342900" lvl="0" indent="-342900">
              <a:tabLst>
                <a:tab pos="457200" algn="l"/>
              </a:tabLst>
            </a:pPr>
            <a:r>
              <a:rPr lang="ro-RO" sz="1200" b="1" dirty="0">
                <a:solidFill>
                  <a:srgbClr val="0D0D0D"/>
                </a:solidFill>
                <a:effectLst/>
                <a:latin typeface="Segoe UI" panose="020B0502040204020203" pitchFamily="34" charset="0"/>
                <a:ea typeface="Times New Roman" panose="02020603050405020304" pitchFamily="18" charset="0"/>
              </a:rPr>
              <a:t>Îmbunătățirea calității și a performanței</a:t>
            </a:r>
            <a:r>
              <a:rPr lang="ro-RO" sz="1200" dirty="0">
                <a:solidFill>
                  <a:srgbClr val="0D0D0D"/>
                </a:solidFill>
                <a:effectLst/>
                <a:latin typeface="Segoe UI" panose="020B0502040204020203" pitchFamily="34" charset="0"/>
                <a:ea typeface="Times New Roman" panose="02020603050405020304" pitchFamily="18" charset="0"/>
              </a:rPr>
              <a:t>: Prin abordarea rapidă și eficientă a problemelor de calitate, QRQC contribuie la îmbunătățirea calității produselor sau serviciilor și la creșterea performanței operaționale în general.</a:t>
            </a:r>
            <a:endParaRPr lang="ro-RO" sz="1200" dirty="0">
              <a:effectLst/>
              <a:latin typeface="Times New Roman" panose="02020603050405020304" pitchFamily="18" charset="0"/>
              <a:ea typeface="Times New Roman" panose="02020603050405020304" pitchFamily="18" charset="0"/>
            </a:endParaRPr>
          </a:p>
          <a:p>
            <a:pPr marL="342900" lvl="0" indent="-342900">
              <a:tabLst>
                <a:tab pos="457200" algn="l"/>
              </a:tabLst>
            </a:pPr>
            <a:r>
              <a:rPr lang="ro-RO" sz="1200" b="1" dirty="0">
                <a:solidFill>
                  <a:srgbClr val="0D0D0D"/>
                </a:solidFill>
                <a:effectLst/>
                <a:latin typeface="Segoe UI" panose="020B0502040204020203" pitchFamily="34" charset="0"/>
                <a:ea typeface="Times New Roman" panose="02020603050405020304" pitchFamily="18" charset="0"/>
              </a:rPr>
              <a:t>Angajarea și implicarea echipei</a:t>
            </a:r>
            <a:r>
              <a:rPr lang="ro-RO" sz="1200" dirty="0">
                <a:solidFill>
                  <a:srgbClr val="0D0D0D"/>
                </a:solidFill>
                <a:effectLst/>
                <a:latin typeface="Segoe UI" panose="020B0502040204020203" pitchFamily="34" charset="0"/>
                <a:ea typeface="Times New Roman" panose="02020603050405020304" pitchFamily="18" charset="0"/>
              </a:rPr>
              <a:t>: QRQC implică echipele în identificarea și rezolvarea problemelor de calitate, ceea ce poate îmbunătăți angajamentul și moralul angajaților.</a:t>
            </a:r>
            <a:endParaRPr lang="ro-RO" sz="1200" dirty="0">
              <a:effectLst/>
              <a:latin typeface="Times New Roman" panose="02020603050405020304" pitchFamily="18" charset="0"/>
              <a:ea typeface="Times New Roman" panose="02020603050405020304" pitchFamily="18" charset="0"/>
            </a:endParaRPr>
          </a:p>
          <a:p>
            <a:pPr marL="342900" lvl="0" indent="-342900">
              <a:tabLst>
                <a:tab pos="457200" algn="l"/>
              </a:tabLst>
            </a:pPr>
            <a:r>
              <a:rPr lang="ro-RO" sz="1200" b="1" dirty="0">
                <a:solidFill>
                  <a:srgbClr val="0D0D0D"/>
                </a:solidFill>
                <a:effectLst/>
                <a:latin typeface="Segoe UI" panose="020B0502040204020203" pitchFamily="34" charset="0"/>
                <a:ea typeface="Times New Roman" panose="02020603050405020304" pitchFamily="18" charset="0"/>
              </a:rPr>
              <a:t>Monitorizarea și evaluarea performanței</a:t>
            </a:r>
            <a:r>
              <a:rPr lang="ro-RO" sz="1200" dirty="0">
                <a:solidFill>
                  <a:srgbClr val="0D0D0D"/>
                </a:solidFill>
                <a:effectLst/>
                <a:latin typeface="Segoe UI" panose="020B0502040204020203" pitchFamily="34" charset="0"/>
                <a:ea typeface="Times New Roman" panose="02020603050405020304" pitchFamily="18" charset="0"/>
              </a:rPr>
              <a:t>: Metodologia QRQC include măsuri pentru monitorizarea și evaluarea eficacității măsurilor luate, permițând organizației să își urmărească progresul și să identifice oportunități de îmbunătățire continuă.</a:t>
            </a:r>
            <a:endParaRPr lang="ro-RO" sz="1200" dirty="0">
              <a:effectLst/>
              <a:latin typeface="Times New Roman" panose="02020603050405020304" pitchFamily="18" charset="0"/>
              <a:ea typeface="Times New Roman" panose="02020603050405020304" pitchFamily="18" charset="0"/>
            </a:endParaRPr>
          </a:p>
          <a:p>
            <a:pPr rtl="0"/>
            <a:endParaRPr lang="ro-RO" dirty="0"/>
          </a:p>
        </p:txBody>
      </p:sp>
      <p:sp>
        <p:nvSpPr>
          <p:cNvPr id="4" name="Substituent conținut 3">
            <a:extLst>
              <a:ext uri="{FF2B5EF4-FFF2-40B4-BE49-F238E27FC236}">
                <a16:creationId xmlns:a16="http://schemas.microsoft.com/office/drawing/2014/main" id="{D355C61F-C8F1-4977-8E1F-F16C0D9EA88C}"/>
              </a:ext>
            </a:extLst>
          </p:cNvPr>
          <p:cNvSpPr>
            <a:spLocks noGrp="1"/>
          </p:cNvSpPr>
          <p:nvPr>
            <p:ph sz="half" idx="1"/>
          </p:nvPr>
        </p:nvSpPr>
        <p:spPr>
          <a:xfrm>
            <a:off x="94673" y="166612"/>
            <a:ext cx="5184800" cy="5920151"/>
          </a:xfrm>
        </p:spPr>
        <p:txBody>
          <a:bodyPr rtlCol="0"/>
          <a:lstStyle/>
          <a:p>
            <a:pPr marL="0" indent="0" rtl="0">
              <a:buNone/>
            </a:pPr>
            <a:r>
              <a:rPr lang="ro-RO" sz="2800" b="1"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Ce este QRQC (Quick Response Quality Control)?</a:t>
            </a:r>
            <a:r>
              <a:rPr lang="ro-RO" sz="2800" dirty="0"/>
              <a:t> </a:t>
            </a:r>
          </a:p>
          <a:p>
            <a:r>
              <a:rPr lang="ro-RO" sz="1800" dirty="0">
                <a:solidFill>
                  <a:srgbClr val="0D0D0D"/>
                </a:solidFill>
                <a:effectLst/>
                <a:latin typeface="Segoe UI" panose="020B0502040204020203" pitchFamily="34" charset="0"/>
                <a:ea typeface="Aptos" panose="020B0004020202020204" pitchFamily="34" charset="0"/>
                <a:cs typeface="Times New Roman" panose="02020603050405020304" pitchFamily="18" charset="0"/>
              </a:rPr>
              <a:t>QRQC este un acronim pentru "Quick Response Quality Control" sau "Controlul Calității cu Răspuns Rapid". </a:t>
            </a:r>
            <a:br>
              <a:rPr lang="en-US" sz="1800" dirty="0">
                <a:solidFill>
                  <a:srgbClr val="0D0D0D"/>
                </a:solidFill>
                <a:effectLst/>
                <a:latin typeface="Segoe UI" panose="020B0502040204020203" pitchFamily="34" charset="0"/>
                <a:ea typeface="Aptos" panose="020B0004020202020204" pitchFamily="34" charset="0"/>
                <a:cs typeface="Times New Roman" panose="02020603050405020304" pitchFamily="18" charset="0"/>
              </a:rPr>
            </a:br>
            <a:r>
              <a:rPr lang="ro-RO" sz="1800" dirty="0">
                <a:solidFill>
                  <a:srgbClr val="0D0D0D"/>
                </a:solidFill>
                <a:effectLst/>
                <a:latin typeface="Segoe UI" panose="020B0502040204020203" pitchFamily="34" charset="0"/>
                <a:ea typeface="Aptos" panose="020B0004020202020204" pitchFamily="34" charset="0"/>
                <a:cs typeface="Times New Roman" panose="02020603050405020304" pitchFamily="18" charset="0"/>
              </a:rPr>
              <a:t>Este o metodologie și un proces de gestionare a calității care se concentrează pe identificarea și rezolvarea rapidă a problemelor de calitate într-un mediu de producție sau de afaceri. </a:t>
            </a:r>
            <a:br>
              <a:rPr lang="en-US" sz="1800" dirty="0">
                <a:solidFill>
                  <a:srgbClr val="0D0D0D"/>
                </a:solidFill>
                <a:effectLst/>
                <a:latin typeface="Segoe UI" panose="020B0502040204020203" pitchFamily="34" charset="0"/>
                <a:ea typeface="Aptos" panose="020B0004020202020204" pitchFamily="34" charset="0"/>
                <a:cs typeface="Times New Roman" panose="02020603050405020304" pitchFamily="18" charset="0"/>
              </a:rPr>
            </a:br>
            <a:r>
              <a:rPr lang="ro-RO" sz="1800" dirty="0">
                <a:solidFill>
                  <a:srgbClr val="0D0D0D"/>
                </a:solidFill>
                <a:effectLst/>
                <a:latin typeface="Segoe UI" panose="020B0502040204020203" pitchFamily="34" charset="0"/>
                <a:ea typeface="Aptos" panose="020B0004020202020204" pitchFamily="34" charset="0"/>
                <a:cs typeface="Times New Roman" panose="02020603050405020304" pitchFamily="18" charset="0"/>
              </a:rPr>
              <a:t>QRQC implică angajarea rapidă a echipei pentru a identifica cauza problemei, dezvoltarea și implementarea de soluții corrective și preventive și monitorizarea eficacității acestora pentru a preveni recurența problemelor. </a:t>
            </a:r>
            <a:br>
              <a:rPr lang="en-US" sz="1800" dirty="0">
                <a:solidFill>
                  <a:srgbClr val="0D0D0D"/>
                </a:solidFill>
                <a:effectLst/>
                <a:latin typeface="Segoe UI" panose="020B0502040204020203" pitchFamily="34" charset="0"/>
                <a:ea typeface="Aptos" panose="020B0004020202020204" pitchFamily="34" charset="0"/>
                <a:cs typeface="Times New Roman" panose="02020603050405020304" pitchFamily="18" charset="0"/>
              </a:rPr>
            </a:br>
            <a:r>
              <a:rPr lang="ro-RO" sz="1800" dirty="0">
                <a:solidFill>
                  <a:srgbClr val="0D0D0D"/>
                </a:solidFill>
                <a:effectLst/>
                <a:latin typeface="Segoe UI" panose="020B0502040204020203" pitchFamily="34" charset="0"/>
                <a:ea typeface="Aptos" panose="020B0004020202020204" pitchFamily="34" charset="0"/>
                <a:cs typeface="Times New Roman" panose="02020603050405020304" pitchFamily="18" charset="0"/>
              </a:rPr>
              <a:t>Este utilizat în diverse industrii, inclusiv în producția de automobile, electronice, și în alte sectoare în care calitatea este o preocupare principală.</a:t>
            </a:r>
            <a:endParaRPr lang="ro-RO" sz="18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Substituent număr diapozitiv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rtlCol="0"/>
          <a:lstStyle/>
          <a:p>
            <a:pPr rtl="0"/>
            <a:fld id="{19B51A1E-902D-48AF-9020-955120F399B6}" type="slidenum">
              <a:rPr lang="ro-RO" smtClean="0"/>
              <a:pPr rtl="0"/>
              <a:t>2</a:t>
            </a:fld>
            <a:endParaRPr lang="ro-RO" dirty="0"/>
          </a:p>
        </p:txBody>
      </p:sp>
      <p:pic>
        <p:nvPicPr>
          <p:cNvPr id="9" name="Picture Placeholder 8" descr="A screenshot of a computer&#10;&#10;Description automatically generated">
            <a:extLst>
              <a:ext uri="{FF2B5EF4-FFF2-40B4-BE49-F238E27FC236}">
                <a16:creationId xmlns:a16="http://schemas.microsoft.com/office/drawing/2014/main" id="{6A34ECF0-7696-50F2-1453-C0A831E3ED2A}"/>
              </a:ext>
            </a:extLst>
          </p:cNvPr>
          <p:cNvPicPr>
            <a:picLocks noGrp="1" noChangeAspect="1"/>
          </p:cNvPicPr>
          <p:nvPr>
            <p:ph type="pic" sz="quarter" idx="33"/>
          </p:nvPr>
        </p:nvPicPr>
        <p:blipFill>
          <a:blip r:embed="rId3">
            <a:extLst>
              <a:ext uri="{28A0092B-C50C-407E-A947-70E740481C1C}">
                <a14:useLocalDpi xmlns:a14="http://schemas.microsoft.com/office/drawing/2010/main" val="0"/>
              </a:ext>
            </a:extLst>
          </a:blip>
          <a:srcRect t="11517" b="11517"/>
          <a:stretch>
            <a:fillRect/>
          </a:stretch>
        </p:blipFill>
        <p:spPr/>
      </p:pic>
    </p:spTree>
    <p:extLst>
      <p:ext uri="{BB962C8B-B14F-4D97-AF65-F5344CB8AC3E}">
        <p14:creationId xmlns:p14="http://schemas.microsoft.com/office/powerpoint/2010/main" val="1329746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u 2">
            <a:extLst>
              <a:ext uri="{FF2B5EF4-FFF2-40B4-BE49-F238E27FC236}">
                <a16:creationId xmlns:a16="http://schemas.microsoft.com/office/drawing/2014/main" id="{200B3D2B-613A-41BE-987D-E6A1324B456D}"/>
              </a:ext>
            </a:extLst>
          </p:cNvPr>
          <p:cNvSpPr>
            <a:spLocks noGrp="1"/>
          </p:cNvSpPr>
          <p:nvPr>
            <p:ph type="ctrTitle"/>
          </p:nvPr>
        </p:nvSpPr>
        <p:spPr>
          <a:xfrm>
            <a:off x="286990" y="4304731"/>
            <a:ext cx="6798250" cy="1674470"/>
          </a:xfrm>
        </p:spPr>
        <p:txBody>
          <a:bodyPr rtlCol="0"/>
          <a:lstStyle/>
          <a:p>
            <a:pPr rtl="0"/>
            <a:r>
              <a:rPr lang="en-US" sz="5300" dirty="0"/>
              <a:t> </a:t>
            </a:r>
            <a:r>
              <a:rPr lang="en-US" sz="5300" dirty="0">
                <a:solidFill>
                  <a:schemeClr val="bg1">
                    <a:lumMod val="50000"/>
                  </a:schemeClr>
                </a:solidFill>
              </a:rPr>
              <a:t>PAS 1</a:t>
            </a:r>
            <a:r>
              <a:rPr lang="en-US" sz="5300" dirty="0"/>
              <a:t>       D</a:t>
            </a:r>
            <a:r>
              <a:rPr lang="ro-RO" sz="5300" dirty="0"/>
              <a:t>escrierea Problemei în QRQC</a:t>
            </a:r>
          </a:p>
        </p:txBody>
      </p:sp>
      <p:sp>
        <p:nvSpPr>
          <p:cNvPr id="4" name="Subtitlu 3">
            <a:extLst>
              <a:ext uri="{FF2B5EF4-FFF2-40B4-BE49-F238E27FC236}">
                <a16:creationId xmlns:a16="http://schemas.microsoft.com/office/drawing/2014/main" id="{4772945D-CA91-4CFE-8EB7-941C7618C994}"/>
              </a:ext>
            </a:extLst>
          </p:cNvPr>
          <p:cNvSpPr>
            <a:spLocks noGrp="1"/>
          </p:cNvSpPr>
          <p:nvPr>
            <p:ph type="subTitle" idx="1"/>
          </p:nvPr>
        </p:nvSpPr>
        <p:spPr/>
        <p:txBody>
          <a:bodyPr rtlCol="0"/>
          <a:lstStyle/>
          <a:p>
            <a:pPr rtl="0"/>
            <a:r>
              <a:rPr lang="ro-RO" sz="1800" dirty="0">
                <a:solidFill>
                  <a:srgbClr val="0D0D0D"/>
                </a:solidFill>
                <a:effectLst/>
                <a:latin typeface="Segoe UI" panose="020B0502040204020203" pitchFamily="34" charset="0"/>
                <a:ea typeface="Aptos" panose="020B0004020202020204" pitchFamily="34" charset="0"/>
              </a:rPr>
              <a:t>descrie clar și precis problema de calitate sau defectul care trebuie rezolvat</a:t>
            </a:r>
            <a:r>
              <a:rPr lang="en-US" sz="1800" dirty="0">
                <a:solidFill>
                  <a:srgbClr val="0D0D0D"/>
                </a:solidFill>
                <a:effectLst/>
                <a:latin typeface="Segoe UI" panose="020B0502040204020203" pitchFamily="34" charset="0"/>
                <a:ea typeface="Aptos" panose="020B0004020202020204" pitchFamily="34" charset="0"/>
              </a:rPr>
              <a:t>.</a:t>
            </a:r>
            <a:endParaRPr lang="ro-RO" dirty="0"/>
          </a:p>
        </p:txBody>
      </p:sp>
      <p:sp>
        <p:nvSpPr>
          <p:cNvPr id="5" name="Substituent număr diapozitiv 4">
            <a:extLst>
              <a:ext uri="{FF2B5EF4-FFF2-40B4-BE49-F238E27FC236}">
                <a16:creationId xmlns:a16="http://schemas.microsoft.com/office/drawing/2014/main" id="{BDD5A594-D852-43BB-B591-E9D9027253BD}"/>
              </a:ext>
            </a:extLst>
          </p:cNvPr>
          <p:cNvSpPr>
            <a:spLocks noGrp="1"/>
          </p:cNvSpPr>
          <p:nvPr>
            <p:ph type="sldNum" sz="quarter" idx="11"/>
          </p:nvPr>
        </p:nvSpPr>
        <p:spPr/>
        <p:txBody>
          <a:bodyPr rtlCol="0"/>
          <a:lstStyle/>
          <a:p>
            <a:pPr rtl="0"/>
            <a:fld id="{19B51A1E-902D-48AF-9020-955120F399B6}" type="slidenum">
              <a:rPr lang="ro-RO" smtClean="0"/>
              <a:pPr rtl="0"/>
              <a:t>3</a:t>
            </a:fld>
            <a:endParaRPr lang="ro-RO" dirty="0"/>
          </a:p>
        </p:txBody>
      </p:sp>
    </p:spTree>
    <p:extLst>
      <p:ext uri="{BB962C8B-B14F-4D97-AF65-F5344CB8AC3E}">
        <p14:creationId xmlns:p14="http://schemas.microsoft.com/office/powerpoint/2010/main" val="4091674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92A36-4492-85E3-AAED-4189CAA4B6A0}"/>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9AF962AC-9B2D-A8CE-4E5F-853DFCFD77AB}"/>
              </a:ext>
            </a:extLst>
          </p:cNvPr>
          <p:cNvSpPr>
            <a:spLocks noGrp="1"/>
          </p:cNvSpPr>
          <p:nvPr>
            <p:ph type="title"/>
          </p:nvPr>
        </p:nvSpPr>
        <p:spPr/>
        <p:txBody>
          <a:bodyPr rtlCol="0"/>
          <a:lstStyle/>
          <a:p>
            <a:pPr rtl="0"/>
            <a:r>
              <a:rPr lang="ro-RO" dirty="0"/>
              <a:t>PAS 1       Descrierea Problemei în QRQC</a:t>
            </a:r>
          </a:p>
        </p:txBody>
      </p:sp>
      <p:graphicFrame>
        <p:nvGraphicFramePr>
          <p:cNvPr id="8" name="Content Placeholder 7">
            <a:extLst>
              <a:ext uri="{FF2B5EF4-FFF2-40B4-BE49-F238E27FC236}">
                <a16:creationId xmlns:a16="http://schemas.microsoft.com/office/drawing/2014/main" id="{A2E3B390-4277-26F4-BDCD-C4F0180254AF}"/>
              </a:ext>
            </a:extLst>
          </p:cNvPr>
          <p:cNvGraphicFramePr>
            <a:graphicFrameLocks noGrp="1"/>
          </p:cNvGraphicFramePr>
          <p:nvPr>
            <p:ph sz="half" idx="1"/>
            <p:extLst>
              <p:ext uri="{D42A27DB-BD31-4B8C-83A1-F6EECF244321}">
                <p14:modId xmlns:p14="http://schemas.microsoft.com/office/powerpoint/2010/main" val="4151763880"/>
              </p:ext>
            </p:extLst>
          </p:nvPr>
        </p:nvGraphicFramePr>
        <p:xfrm>
          <a:off x="432000" y="864000"/>
          <a:ext cx="7128193" cy="5537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ubstituent număr diapozitiv 5">
            <a:extLst>
              <a:ext uri="{FF2B5EF4-FFF2-40B4-BE49-F238E27FC236}">
                <a16:creationId xmlns:a16="http://schemas.microsoft.com/office/drawing/2014/main" id="{AD388C91-6952-7B87-0F94-4FB0F1C3E945}"/>
              </a:ext>
            </a:extLst>
          </p:cNvPr>
          <p:cNvSpPr>
            <a:spLocks noGrp="1"/>
          </p:cNvSpPr>
          <p:nvPr>
            <p:ph type="sldNum" sz="quarter" idx="34"/>
          </p:nvPr>
        </p:nvSpPr>
        <p:spPr/>
        <p:txBody>
          <a:bodyPr rtlCol="0"/>
          <a:lstStyle/>
          <a:p>
            <a:pPr rtl="0"/>
            <a:fld id="{19B51A1E-902D-48AF-9020-955120F399B6}" type="slidenum">
              <a:rPr lang="ro-RO" smtClean="0"/>
              <a:pPr rtl="0"/>
              <a:t>4</a:t>
            </a:fld>
            <a:endParaRPr lang="ro-RO" dirty="0"/>
          </a:p>
        </p:txBody>
      </p:sp>
      <p:pic>
        <p:nvPicPr>
          <p:cNvPr id="9" name="Picture Placeholder 8">
            <a:extLst>
              <a:ext uri="{FF2B5EF4-FFF2-40B4-BE49-F238E27FC236}">
                <a16:creationId xmlns:a16="http://schemas.microsoft.com/office/drawing/2014/main" id="{F1DBF317-A76C-D6A7-4D13-AC0F9BBC1C1F}"/>
              </a:ext>
            </a:extLst>
          </p:cNvPr>
          <p:cNvPicPr>
            <a:picLocks noGrp="1" noChangeAspect="1"/>
          </p:cNvPicPr>
          <p:nvPr>
            <p:ph type="pic" sz="quarter" idx="14"/>
          </p:nvPr>
        </p:nvPicPr>
        <p:blipFill>
          <a:blip r:embed="rId8"/>
          <a:srcRect l="28047" r="28047"/>
          <a:stretch>
            <a:fillRect/>
          </a:stretch>
        </p:blipFill>
        <p:spPr>
          <a:prstGeom prst="rect">
            <a:avLst/>
          </a:prstGeom>
          <a:solidFill>
            <a:schemeClr val="accent1">
              <a:lumMod val="40000"/>
              <a:lumOff val="60000"/>
            </a:schemeClr>
          </a:solidFill>
          <a:ln w="19050">
            <a:solidFill>
              <a:schemeClr val="tx1"/>
            </a:solidFill>
          </a:ln>
        </p:spPr>
      </p:pic>
    </p:spTree>
    <p:extLst>
      <p:ext uri="{BB962C8B-B14F-4D97-AF65-F5344CB8AC3E}">
        <p14:creationId xmlns:p14="http://schemas.microsoft.com/office/powerpoint/2010/main" val="3220102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F96D2-CC34-7699-9530-DA1FBDCC2C26}"/>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9DBEC7E6-8C80-2BFE-E8DD-3FA816616265}"/>
              </a:ext>
            </a:extLst>
          </p:cNvPr>
          <p:cNvSpPr>
            <a:spLocks noGrp="1"/>
          </p:cNvSpPr>
          <p:nvPr>
            <p:ph type="title"/>
          </p:nvPr>
        </p:nvSpPr>
        <p:spPr/>
        <p:txBody>
          <a:bodyPr rtlCol="0"/>
          <a:lstStyle/>
          <a:p>
            <a:pPr rtl="0"/>
            <a:r>
              <a:rPr lang="ro-RO" dirty="0"/>
              <a:t>PAS 1       Descrierea Problemei în QRQC</a:t>
            </a:r>
          </a:p>
        </p:txBody>
      </p:sp>
      <p:sp>
        <p:nvSpPr>
          <p:cNvPr id="6" name="Substituent număr diapozitiv 5">
            <a:extLst>
              <a:ext uri="{FF2B5EF4-FFF2-40B4-BE49-F238E27FC236}">
                <a16:creationId xmlns:a16="http://schemas.microsoft.com/office/drawing/2014/main" id="{0A39D023-4B45-17D4-06E8-078C682389D8}"/>
              </a:ext>
            </a:extLst>
          </p:cNvPr>
          <p:cNvSpPr>
            <a:spLocks noGrp="1"/>
          </p:cNvSpPr>
          <p:nvPr>
            <p:ph type="sldNum" sz="quarter" idx="34"/>
          </p:nvPr>
        </p:nvSpPr>
        <p:spPr/>
        <p:txBody>
          <a:bodyPr rtlCol="0"/>
          <a:lstStyle/>
          <a:p>
            <a:pPr rtl="0"/>
            <a:fld id="{19B51A1E-902D-48AF-9020-955120F399B6}" type="slidenum">
              <a:rPr lang="ro-RO" smtClean="0"/>
              <a:pPr rtl="0"/>
              <a:t>5</a:t>
            </a:fld>
            <a:endParaRPr lang="ro-RO" dirty="0"/>
          </a:p>
        </p:txBody>
      </p:sp>
      <p:sp>
        <p:nvSpPr>
          <p:cNvPr id="4" name="Content Placeholder 3">
            <a:extLst>
              <a:ext uri="{FF2B5EF4-FFF2-40B4-BE49-F238E27FC236}">
                <a16:creationId xmlns:a16="http://schemas.microsoft.com/office/drawing/2014/main" id="{3F0B77BF-BC68-5B6B-36B9-5781DA656DA4}"/>
              </a:ext>
            </a:extLst>
          </p:cNvPr>
          <p:cNvSpPr>
            <a:spLocks noGrp="1"/>
          </p:cNvSpPr>
          <p:nvPr>
            <p:ph sz="half" idx="1"/>
          </p:nvPr>
        </p:nvSpPr>
        <p:spPr>
          <a:xfrm>
            <a:off x="4199137" y="1343906"/>
            <a:ext cx="3361056" cy="3933645"/>
          </a:xfrm>
          <a:solidFill>
            <a:schemeClr val="bg1"/>
          </a:solidFill>
        </p:spPr>
        <p:txBody>
          <a:bodyPr/>
          <a:lstStyle/>
          <a:p>
            <a:pPr marL="0" indent="0" rtl="0">
              <a:buNone/>
            </a:pPr>
            <a:r>
              <a:rPr lang="ro-RO" sz="3200" dirty="0"/>
              <a:t>ce reprezinta 5W+2H ? </a:t>
            </a:r>
          </a:p>
          <a:p>
            <a:pPr rtl="0"/>
            <a:r>
              <a:rPr lang="ro-RO" sz="1800" dirty="0">
                <a:solidFill>
                  <a:srgbClr val="0D0D0D"/>
                </a:solidFill>
                <a:effectLst/>
                <a:latin typeface="Segoe UI" panose="020B0502040204020203" pitchFamily="34" charset="0"/>
                <a:ea typeface="Aptos" panose="020B0004020202020204" pitchFamily="34" charset="0"/>
              </a:rPr>
              <a:t>acronim folosit </a:t>
            </a:r>
            <a:r>
              <a:rPr lang="en-US" sz="1800" dirty="0" err="1">
                <a:solidFill>
                  <a:srgbClr val="0D0D0D"/>
                </a:solidFill>
                <a:effectLst/>
                <a:latin typeface="Segoe UI" panose="020B0502040204020203" pitchFamily="34" charset="0"/>
                <a:ea typeface="Aptos" panose="020B0004020202020204" pitchFamily="34" charset="0"/>
              </a:rPr>
              <a:t>pentru</a:t>
            </a:r>
            <a:r>
              <a:rPr lang="ro-RO" sz="1800" dirty="0">
                <a:solidFill>
                  <a:srgbClr val="0D0D0D"/>
                </a:solidFill>
                <a:effectLst/>
                <a:latin typeface="Segoe UI" panose="020B0502040204020203" pitchFamily="34" charset="0"/>
                <a:ea typeface="Aptos" panose="020B0004020202020204" pitchFamily="34" charset="0"/>
              </a:rPr>
              <a:t> </a:t>
            </a:r>
            <a:r>
              <a:rPr lang="en-US" sz="1800" dirty="0">
                <a:solidFill>
                  <a:srgbClr val="0D0D0D"/>
                </a:solidFill>
                <a:effectLst/>
                <a:latin typeface="Segoe UI" panose="020B0502040204020203" pitchFamily="34" charset="0"/>
                <a:ea typeface="Aptos" panose="020B0004020202020204" pitchFamily="34" charset="0"/>
              </a:rPr>
              <a:t>problem solving </a:t>
            </a:r>
            <a:r>
              <a:rPr lang="ro-RO" sz="1800" dirty="0">
                <a:solidFill>
                  <a:srgbClr val="0D0D0D"/>
                </a:solidFill>
                <a:effectLst/>
                <a:latin typeface="Segoe UI" panose="020B0502040204020203" pitchFamily="34" charset="0"/>
                <a:ea typeface="Aptos" panose="020B0004020202020204" pitchFamily="34" charset="0"/>
              </a:rPr>
              <a:t>în </a:t>
            </a:r>
            <a:r>
              <a:rPr lang="en-US" sz="1800" dirty="0">
                <a:solidFill>
                  <a:srgbClr val="0D0D0D"/>
                </a:solidFill>
                <a:effectLst/>
                <a:latin typeface="Segoe UI" panose="020B0502040204020203" pitchFamily="34" charset="0"/>
                <a:ea typeface="Aptos" panose="020B0004020202020204" pitchFamily="34" charset="0"/>
              </a:rPr>
              <a:t>diverse</a:t>
            </a:r>
            <a:r>
              <a:rPr lang="en-US" dirty="0">
                <a:solidFill>
                  <a:srgbClr val="0D0D0D"/>
                </a:solidFill>
                <a:latin typeface="Segoe UI" panose="020B0502040204020203" pitchFamily="34" charset="0"/>
                <a:ea typeface="Aptos" panose="020B0004020202020204" pitchFamily="34" charset="0"/>
              </a:rPr>
              <a:t> </a:t>
            </a:r>
            <a:r>
              <a:rPr lang="en-US" sz="1800" dirty="0" err="1">
                <a:solidFill>
                  <a:srgbClr val="0D0D0D"/>
                </a:solidFill>
                <a:effectLst/>
                <a:latin typeface="Segoe UI" panose="020B0502040204020203" pitchFamily="34" charset="0"/>
                <a:ea typeface="Aptos" panose="020B0004020202020204" pitchFamily="34" charset="0"/>
              </a:rPr>
              <a:t>domenii</a:t>
            </a:r>
            <a:r>
              <a:rPr lang="ro-RO" sz="1800" dirty="0">
                <a:solidFill>
                  <a:srgbClr val="0D0D0D"/>
                </a:solidFill>
                <a:effectLst/>
                <a:latin typeface="Segoe UI" panose="020B0502040204020203" pitchFamily="34" charset="0"/>
                <a:ea typeface="Aptos" panose="020B0004020202020204" pitchFamily="34" charset="0"/>
              </a:rPr>
              <a:t> pentru a ilustra cele șapte întrebări de bază pe care un investigator ar trebui să le exploreze atunci când redactează o </a:t>
            </a:r>
            <a:r>
              <a:rPr lang="en-US" sz="1800" dirty="0" err="1">
                <a:solidFill>
                  <a:srgbClr val="0D0D0D"/>
                </a:solidFill>
                <a:effectLst/>
                <a:latin typeface="Segoe UI" panose="020B0502040204020203" pitchFamily="34" charset="0"/>
                <a:ea typeface="Aptos" panose="020B0004020202020204" pitchFamily="34" charset="0"/>
              </a:rPr>
              <a:t>tem</a:t>
            </a:r>
            <a:r>
              <a:rPr lang="ro-RO" sz="1800" dirty="0">
                <a:solidFill>
                  <a:srgbClr val="0D0D0D"/>
                </a:solidFill>
                <a:effectLst/>
                <a:latin typeface="Segoe UI" panose="020B0502040204020203" pitchFamily="34" charset="0"/>
                <a:ea typeface="Aptos" panose="020B0004020202020204" pitchFamily="34" charset="0"/>
              </a:rPr>
              <a:t>ă sau investighează </a:t>
            </a:r>
            <a:r>
              <a:rPr lang="en-US" sz="1800" dirty="0">
                <a:solidFill>
                  <a:srgbClr val="0D0D0D"/>
                </a:solidFill>
                <a:effectLst/>
                <a:latin typeface="Segoe UI" panose="020B0502040204020203" pitchFamily="34" charset="0"/>
                <a:ea typeface="Aptos" panose="020B0004020202020204" pitchFamily="34" charset="0"/>
              </a:rPr>
              <a:t>un incident</a:t>
            </a:r>
            <a:r>
              <a:rPr lang="ro-RO" sz="1800" dirty="0">
                <a:solidFill>
                  <a:srgbClr val="0D0D0D"/>
                </a:solidFill>
                <a:effectLst/>
                <a:latin typeface="Segoe UI" panose="020B0502040204020203" pitchFamily="34" charset="0"/>
                <a:ea typeface="Aptos" panose="020B0004020202020204" pitchFamily="34" charset="0"/>
              </a:rPr>
              <a:t>.</a:t>
            </a:r>
            <a:endParaRPr lang="ro-RO" dirty="0"/>
          </a:p>
          <a:p>
            <a:pPr marL="0" indent="0">
              <a:buNone/>
            </a:pPr>
            <a:endParaRPr lang="ro-RO" dirty="0"/>
          </a:p>
        </p:txBody>
      </p:sp>
      <p:graphicFrame>
        <p:nvGraphicFramePr>
          <p:cNvPr id="5" name="Diagram 4">
            <a:extLst>
              <a:ext uri="{FF2B5EF4-FFF2-40B4-BE49-F238E27FC236}">
                <a16:creationId xmlns:a16="http://schemas.microsoft.com/office/drawing/2014/main" id="{37E8059D-8CE7-0580-1A73-69A30AF1F41A}"/>
              </a:ext>
            </a:extLst>
          </p:cNvPr>
          <p:cNvGraphicFramePr/>
          <p:nvPr>
            <p:extLst>
              <p:ext uri="{D42A27DB-BD31-4B8C-83A1-F6EECF244321}">
                <p14:modId xmlns:p14="http://schemas.microsoft.com/office/powerpoint/2010/main" val="2201365036"/>
              </p:ext>
            </p:extLst>
          </p:nvPr>
        </p:nvGraphicFramePr>
        <p:xfrm>
          <a:off x="286467" y="1027436"/>
          <a:ext cx="3912671" cy="56486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Picture Placeholder 9">
            <a:extLst>
              <a:ext uri="{FF2B5EF4-FFF2-40B4-BE49-F238E27FC236}">
                <a16:creationId xmlns:a16="http://schemas.microsoft.com/office/drawing/2014/main" id="{C04551D9-3B96-F30C-6879-700D3083BD58}"/>
              </a:ext>
            </a:extLst>
          </p:cNvPr>
          <p:cNvSpPr>
            <a:spLocks noGrp="1"/>
          </p:cNvSpPr>
          <p:nvPr>
            <p:ph type="pic" sz="quarter" idx="14"/>
          </p:nvPr>
        </p:nvSpPr>
        <p:spPr>
          <a:xfrm>
            <a:off x="7560193" y="1343906"/>
            <a:ext cx="3737526" cy="3933645"/>
          </a:xfrm>
        </p:spPr>
        <p:txBody>
          <a:bodyPr/>
          <a:lstStyle/>
          <a:p>
            <a:endParaRPr lang="ro-RO"/>
          </a:p>
        </p:txBody>
      </p:sp>
      <p:graphicFrame>
        <p:nvGraphicFramePr>
          <p:cNvPr id="16" name="Content Placeholder 7">
            <a:extLst>
              <a:ext uri="{FF2B5EF4-FFF2-40B4-BE49-F238E27FC236}">
                <a16:creationId xmlns:a16="http://schemas.microsoft.com/office/drawing/2014/main" id="{03DFB584-EEE0-5E67-79A6-11CF77E186D2}"/>
              </a:ext>
            </a:extLst>
          </p:cNvPr>
          <p:cNvGraphicFramePr>
            <a:graphicFrameLocks/>
          </p:cNvGraphicFramePr>
          <p:nvPr>
            <p:extLst>
              <p:ext uri="{D42A27DB-BD31-4B8C-83A1-F6EECF244321}">
                <p14:modId xmlns:p14="http://schemas.microsoft.com/office/powerpoint/2010/main" val="1508496782"/>
              </p:ext>
            </p:extLst>
          </p:nvPr>
        </p:nvGraphicFramePr>
        <p:xfrm>
          <a:off x="7560192" y="1343906"/>
          <a:ext cx="3737526" cy="393364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803685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E4B21-15A1-EED5-D4D4-0415290464A9}"/>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A068D3AD-C076-51DE-B5AA-EDD7CBAE7134}"/>
              </a:ext>
            </a:extLst>
          </p:cNvPr>
          <p:cNvSpPr>
            <a:spLocks noGrp="1"/>
          </p:cNvSpPr>
          <p:nvPr>
            <p:ph type="title"/>
          </p:nvPr>
        </p:nvSpPr>
        <p:spPr/>
        <p:txBody>
          <a:bodyPr rtlCol="0"/>
          <a:lstStyle/>
          <a:p>
            <a:pPr rtl="0"/>
            <a:r>
              <a:rPr lang="ro-RO" dirty="0"/>
              <a:t>PAS 1       Descrierea Problemei în QRQC</a:t>
            </a:r>
          </a:p>
        </p:txBody>
      </p:sp>
      <p:sp>
        <p:nvSpPr>
          <p:cNvPr id="6" name="Substituent număr diapozitiv 5">
            <a:extLst>
              <a:ext uri="{FF2B5EF4-FFF2-40B4-BE49-F238E27FC236}">
                <a16:creationId xmlns:a16="http://schemas.microsoft.com/office/drawing/2014/main" id="{6BFD63A2-D4FC-E989-CB95-525420416813}"/>
              </a:ext>
            </a:extLst>
          </p:cNvPr>
          <p:cNvSpPr>
            <a:spLocks noGrp="1"/>
          </p:cNvSpPr>
          <p:nvPr>
            <p:ph type="sldNum" sz="quarter" idx="34"/>
          </p:nvPr>
        </p:nvSpPr>
        <p:spPr/>
        <p:txBody>
          <a:bodyPr rtlCol="0"/>
          <a:lstStyle/>
          <a:p>
            <a:pPr rtl="0"/>
            <a:fld id="{19B51A1E-902D-48AF-9020-955120F399B6}" type="slidenum">
              <a:rPr lang="ro-RO" smtClean="0"/>
              <a:pPr rtl="0"/>
              <a:t>6</a:t>
            </a:fld>
            <a:endParaRPr lang="ro-RO" dirty="0"/>
          </a:p>
        </p:txBody>
      </p:sp>
      <p:sp>
        <p:nvSpPr>
          <p:cNvPr id="10" name="Picture Placeholder 9">
            <a:extLst>
              <a:ext uri="{FF2B5EF4-FFF2-40B4-BE49-F238E27FC236}">
                <a16:creationId xmlns:a16="http://schemas.microsoft.com/office/drawing/2014/main" id="{A81DFB9F-ADD0-3A01-0749-26D48632F3E1}"/>
              </a:ext>
            </a:extLst>
          </p:cNvPr>
          <p:cNvSpPr>
            <a:spLocks noGrp="1"/>
          </p:cNvSpPr>
          <p:nvPr>
            <p:ph type="pic" sz="quarter" idx="14"/>
          </p:nvPr>
        </p:nvSpPr>
        <p:spPr>
          <a:xfrm>
            <a:off x="7560193" y="1343906"/>
            <a:ext cx="3737526" cy="3933645"/>
          </a:xfrm>
        </p:spPr>
        <p:txBody>
          <a:bodyPr/>
          <a:lstStyle/>
          <a:p>
            <a:endParaRPr lang="ro-RO"/>
          </a:p>
        </p:txBody>
      </p:sp>
      <p:sp>
        <p:nvSpPr>
          <p:cNvPr id="12" name="Substituent conținut 3">
            <a:extLst>
              <a:ext uri="{FF2B5EF4-FFF2-40B4-BE49-F238E27FC236}">
                <a16:creationId xmlns:a16="http://schemas.microsoft.com/office/drawing/2014/main" id="{AEFED68A-51D2-1094-5C79-10DAF0EF9AFA}"/>
              </a:ext>
            </a:extLst>
          </p:cNvPr>
          <p:cNvSpPr txBox="1">
            <a:spLocks/>
          </p:cNvSpPr>
          <p:nvPr/>
        </p:nvSpPr>
        <p:spPr>
          <a:xfrm>
            <a:off x="432000" y="1343906"/>
            <a:ext cx="7128193" cy="3933645"/>
          </a:xfrm>
          <a:prstGeom prst="rect">
            <a:avLst/>
          </a:prstGeom>
          <a:solidFill>
            <a:schemeClr val="bg1"/>
          </a:solidFill>
        </p:spPr>
        <p:txBody>
          <a:bodyPr vert="horz" lIns="180000" tIns="180000" rIns="18000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dirty="0" err="1"/>
              <a:t>Exemple</a:t>
            </a:r>
            <a:r>
              <a:rPr lang="en-US" sz="3200" dirty="0"/>
              <a:t> de </a:t>
            </a:r>
            <a:r>
              <a:rPr lang="en-US" sz="3200" dirty="0" err="1"/>
              <a:t>intrebari</a:t>
            </a:r>
            <a:r>
              <a:rPr lang="en-US" sz="3200" dirty="0"/>
              <a:t> in </a:t>
            </a:r>
            <a:r>
              <a:rPr lang="en-US" sz="3200" dirty="0" err="1"/>
              <a:t>5W+2H</a:t>
            </a:r>
            <a:r>
              <a:rPr lang="ro-RO" sz="3200" dirty="0"/>
              <a:t>. </a:t>
            </a:r>
          </a:p>
          <a:p>
            <a:pPr marL="0" indent="0">
              <a:buNone/>
            </a:pPr>
            <a:endParaRPr lang="ro-RO" dirty="0"/>
          </a:p>
        </p:txBody>
      </p:sp>
      <p:pic>
        <p:nvPicPr>
          <p:cNvPr id="9" name="Content Placeholder 8">
            <a:extLst>
              <a:ext uri="{FF2B5EF4-FFF2-40B4-BE49-F238E27FC236}">
                <a16:creationId xmlns:a16="http://schemas.microsoft.com/office/drawing/2014/main" id="{9C836248-0D0D-6DBC-7907-7FFD3544B815}"/>
              </a:ext>
            </a:extLst>
          </p:cNvPr>
          <p:cNvPicPr>
            <a:picLocks noGrp="1" noChangeAspect="1"/>
          </p:cNvPicPr>
          <p:nvPr>
            <p:ph sz="half" idx="1"/>
          </p:nvPr>
        </p:nvPicPr>
        <p:blipFill>
          <a:blip r:embed="rId3"/>
          <a:stretch>
            <a:fillRect/>
          </a:stretch>
        </p:blipFill>
        <p:spPr>
          <a:xfrm>
            <a:off x="431999" y="1993549"/>
            <a:ext cx="6236766" cy="3284002"/>
          </a:xfrm>
        </p:spPr>
      </p:pic>
      <p:graphicFrame>
        <p:nvGraphicFramePr>
          <p:cNvPr id="16" name="Content Placeholder 7">
            <a:extLst>
              <a:ext uri="{FF2B5EF4-FFF2-40B4-BE49-F238E27FC236}">
                <a16:creationId xmlns:a16="http://schemas.microsoft.com/office/drawing/2014/main" id="{E2550D0E-E68E-5941-0729-AA063393F1D1}"/>
              </a:ext>
            </a:extLst>
          </p:cNvPr>
          <p:cNvGraphicFramePr>
            <a:graphicFrameLocks/>
          </p:cNvGraphicFramePr>
          <p:nvPr>
            <p:extLst>
              <p:ext uri="{D42A27DB-BD31-4B8C-83A1-F6EECF244321}">
                <p14:modId xmlns:p14="http://schemas.microsoft.com/office/powerpoint/2010/main" val="1889689882"/>
              </p:ext>
            </p:extLst>
          </p:nvPr>
        </p:nvGraphicFramePr>
        <p:xfrm>
          <a:off x="7560192" y="1343906"/>
          <a:ext cx="3737526" cy="39336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203284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E83DB-8809-6017-5EA8-28A6EE97F0CA}"/>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2CD034B2-04B0-17A7-F946-23ADDA40E576}"/>
              </a:ext>
            </a:extLst>
          </p:cNvPr>
          <p:cNvSpPr>
            <a:spLocks noGrp="1"/>
          </p:cNvSpPr>
          <p:nvPr>
            <p:ph type="title"/>
          </p:nvPr>
        </p:nvSpPr>
        <p:spPr/>
        <p:txBody>
          <a:bodyPr rtlCol="0"/>
          <a:lstStyle/>
          <a:p>
            <a:pPr rtl="0"/>
            <a:r>
              <a:rPr lang="ro-RO" dirty="0"/>
              <a:t>PAS 1       Descrierea Problemei în QRQC</a:t>
            </a:r>
          </a:p>
        </p:txBody>
      </p:sp>
      <p:sp>
        <p:nvSpPr>
          <p:cNvPr id="6" name="Substituent număr diapozitiv 5">
            <a:extLst>
              <a:ext uri="{FF2B5EF4-FFF2-40B4-BE49-F238E27FC236}">
                <a16:creationId xmlns:a16="http://schemas.microsoft.com/office/drawing/2014/main" id="{D7CD03F0-A0F0-E98F-7C9B-C5C94609CBF7}"/>
              </a:ext>
            </a:extLst>
          </p:cNvPr>
          <p:cNvSpPr>
            <a:spLocks noGrp="1"/>
          </p:cNvSpPr>
          <p:nvPr>
            <p:ph type="sldNum" sz="quarter" idx="34"/>
          </p:nvPr>
        </p:nvSpPr>
        <p:spPr/>
        <p:txBody>
          <a:bodyPr rtlCol="0"/>
          <a:lstStyle/>
          <a:p>
            <a:pPr rtl="0"/>
            <a:fld id="{19B51A1E-902D-48AF-9020-955120F399B6}" type="slidenum">
              <a:rPr lang="ro-RO" smtClean="0"/>
              <a:pPr rtl="0"/>
              <a:t>7</a:t>
            </a:fld>
            <a:endParaRPr lang="ro-RO" dirty="0"/>
          </a:p>
        </p:txBody>
      </p:sp>
      <p:sp>
        <p:nvSpPr>
          <p:cNvPr id="10" name="Picture Placeholder 9">
            <a:extLst>
              <a:ext uri="{FF2B5EF4-FFF2-40B4-BE49-F238E27FC236}">
                <a16:creationId xmlns:a16="http://schemas.microsoft.com/office/drawing/2014/main" id="{3613598A-0D3B-572D-6940-4CFD2F53594F}"/>
              </a:ext>
            </a:extLst>
          </p:cNvPr>
          <p:cNvSpPr>
            <a:spLocks noGrp="1"/>
          </p:cNvSpPr>
          <p:nvPr>
            <p:ph type="pic" sz="quarter" idx="14"/>
          </p:nvPr>
        </p:nvSpPr>
        <p:spPr>
          <a:xfrm>
            <a:off x="7560193" y="1343906"/>
            <a:ext cx="3737526" cy="3933645"/>
          </a:xfrm>
        </p:spPr>
        <p:txBody>
          <a:bodyPr/>
          <a:lstStyle/>
          <a:p>
            <a:endParaRPr lang="ro-RO"/>
          </a:p>
        </p:txBody>
      </p:sp>
      <p:sp>
        <p:nvSpPr>
          <p:cNvPr id="12" name="Substituent conținut 3">
            <a:extLst>
              <a:ext uri="{FF2B5EF4-FFF2-40B4-BE49-F238E27FC236}">
                <a16:creationId xmlns:a16="http://schemas.microsoft.com/office/drawing/2014/main" id="{C0EC3ECB-B31F-9C5B-F4C9-D7D89B27F803}"/>
              </a:ext>
            </a:extLst>
          </p:cNvPr>
          <p:cNvSpPr txBox="1">
            <a:spLocks/>
          </p:cNvSpPr>
          <p:nvPr/>
        </p:nvSpPr>
        <p:spPr>
          <a:xfrm>
            <a:off x="432000" y="1343906"/>
            <a:ext cx="7128193" cy="3933645"/>
          </a:xfrm>
          <a:prstGeom prst="rect">
            <a:avLst/>
          </a:prstGeom>
          <a:solidFill>
            <a:schemeClr val="bg1"/>
          </a:solidFill>
        </p:spPr>
        <p:txBody>
          <a:bodyPr vert="horz" lIns="180000" tIns="180000" rIns="18000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a:t>Nu confunda cu 5W+2H cu 5Why (5 De Ce). Ce reprezinta 5why?</a:t>
            </a:r>
            <a:r>
              <a:rPr lang="ro-RO" b="1"/>
              <a:t> </a:t>
            </a:r>
          </a:p>
          <a:p>
            <a:pPr marL="0" indent="0">
              <a:buNone/>
            </a:pPr>
            <a:endParaRPr lang="ro-RO" dirty="0"/>
          </a:p>
        </p:txBody>
      </p:sp>
      <p:sp>
        <p:nvSpPr>
          <p:cNvPr id="5" name="TextBox 4">
            <a:extLst>
              <a:ext uri="{FF2B5EF4-FFF2-40B4-BE49-F238E27FC236}">
                <a16:creationId xmlns:a16="http://schemas.microsoft.com/office/drawing/2014/main" id="{1F07E476-C0D6-A30A-D2E8-99809EB12AFC}"/>
              </a:ext>
            </a:extLst>
          </p:cNvPr>
          <p:cNvSpPr txBox="1"/>
          <p:nvPr/>
        </p:nvSpPr>
        <p:spPr>
          <a:xfrm>
            <a:off x="735291" y="1904210"/>
            <a:ext cx="6824900" cy="3374257"/>
          </a:xfrm>
          <a:prstGeom prst="rect">
            <a:avLst/>
          </a:prstGeom>
          <a:noFill/>
        </p:spPr>
        <p:txBody>
          <a:bodyPr wrap="square" rtlCol="0">
            <a:spAutoFit/>
          </a:bodyPr>
          <a:lstStyle/>
          <a:p>
            <a:pPr>
              <a:lnSpc>
                <a:spcPct val="107000"/>
              </a:lnSpc>
              <a:spcAft>
                <a:spcPts val="1500"/>
              </a:spcAft>
            </a:pPr>
            <a:r>
              <a:rPr lang="en-US" sz="1000" b="1" dirty="0">
                <a:solidFill>
                  <a:srgbClr val="000000"/>
                </a:solidFill>
                <a:latin typeface="Segoe UI" panose="020B0502040204020203" pitchFamily="34" charset="0"/>
                <a:ea typeface="Times New Roman" panose="02020603050405020304" pitchFamily="18" charset="0"/>
                <a:cs typeface="Times New Roman" panose="02020603050405020304" pitchFamily="18" charset="0"/>
              </a:rPr>
              <a:t>”5</a:t>
            </a:r>
            <a:r>
              <a:rPr lang="ro-RO" sz="1000" b="1"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Why“</a:t>
            </a:r>
            <a:r>
              <a:rPr lang="en-US" sz="1000" b="1"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 (5 De Ce)</a:t>
            </a:r>
            <a:r>
              <a:rPr lang="ro-RO" sz="1000" b="1"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 </a:t>
            </a:r>
            <a:r>
              <a:rPr lang="ro-RO"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este o tehnică de analiză a cauzelor care implică adresarea întrebării "de ce" de cinci ori succesiv pentru a ajunge la cauza fundamentală a unei probleme sau a unei situații. Această metodă este utilizată în diverse domenii, inclusiv în managementul calității și în îmbunătățirea proceselor, pentru a identifica și a rezolva problemele în mod eficient.</a:t>
            </a:r>
            <a:br>
              <a:rPr lang="en-US" sz="1000" dirty="0">
                <a:latin typeface="Aptos" panose="020B0004020202020204" pitchFamily="34" charset="0"/>
                <a:ea typeface="Times New Roman" panose="02020603050405020304" pitchFamily="18" charset="0"/>
                <a:cs typeface="Times New Roman" panose="02020603050405020304" pitchFamily="18" charset="0"/>
              </a:rPr>
            </a:br>
            <a:r>
              <a:rPr lang="ro-RO"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Procesul "5Why" presupune să nu se oprească la primele răspunsuri aparente la întrebarea "de ce", ci să se continue să se întrebe "de ce" de fiecare dată când se primește un răspuns. Scopul este să se pătrundă dincolo de simptomele evidente ale unei probleme și să se identifice cauza fundamentală care stă la baza acesteia.</a:t>
            </a:r>
            <a:br>
              <a:rPr lang="en-US" sz="1000" dirty="0">
                <a:latin typeface="Aptos" panose="020B0004020202020204" pitchFamily="34" charset="0"/>
                <a:ea typeface="Times New Roman" panose="02020603050405020304" pitchFamily="18" charset="0"/>
                <a:cs typeface="Times New Roman" panose="02020603050405020304" pitchFamily="18" charset="0"/>
              </a:rPr>
            </a:br>
            <a:br>
              <a:rPr lang="en-US" sz="1000" dirty="0">
                <a:latin typeface="Aptos" panose="020B0004020202020204" pitchFamily="34" charset="0"/>
                <a:ea typeface="Times New Roman" panose="02020603050405020304" pitchFamily="18" charset="0"/>
                <a:cs typeface="Times New Roman" panose="02020603050405020304" pitchFamily="18" charset="0"/>
              </a:rPr>
            </a:br>
            <a:r>
              <a:rPr lang="ro-RO" sz="1000" b="1"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De exemplu:</a:t>
            </a:r>
            <a:br>
              <a:rPr lang="en-US" sz="1000" dirty="0">
                <a:latin typeface="Aptos" panose="020B0004020202020204" pitchFamily="34" charset="0"/>
                <a:ea typeface="Times New Roman" panose="02020603050405020304" pitchFamily="18" charset="0"/>
                <a:cs typeface="Times New Roman" panose="02020603050405020304" pitchFamily="18" charset="0"/>
              </a:rPr>
            </a:br>
            <a:r>
              <a:rPr lang="ro-RO"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Problema: O mașină se oprește brusc pe șosea.</a:t>
            </a:r>
            <a:br>
              <a:rPr lang="en-US" sz="1000" dirty="0">
                <a:latin typeface="Aptos" panose="020B0004020202020204" pitchFamily="34" charset="0"/>
                <a:ea typeface="Times New Roman" panose="02020603050405020304" pitchFamily="18" charset="0"/>
                <a:cs typeface="Times New Roman" panose="02020603050405020304" pitchFamily="18" charset="0"/>
              </a:rPr>
            </a:br>
            <a:r>
              <a:rPr lang="ro-RO"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De ce s-a oprit mașina? (Răspuns: Pentru că s-a descărcat bateria.)</a:t>
            </a:r>
            <a:br>
              <a:rPr lang="en-US" sz="1000" dirty="0">
                <a:latin typeface="Aptos" panose="020B0004020202020204" pitchFamily="34" charset="0"/>
                <a:ea typeface="Times New Roman" panose="02020603050405020304" pitchFamily="18" charset="0"/>
                <a:cs typeface="Times New Roman" panose="02020603050405020304" pitchFamily="18" charset="0"/>
              </a:rPr>
            </a:br>
            <a:r>
              <a:rPr lang="ro-RO"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De ce s-a descărcat bateria? (Răspuns: Pentru că alternatorul nu funcționează.)</a:t>
            </a:r>
            <a:br>
              <a:rPr lang="en-US" sz="1000" dirty="0">
                <a:latin typeface="Aptos" panose="020B0004020202020204" pitchFamily="34" charset="0"/>
                <a:ea typeface="Times New Roman" panose="02020603050405020304" pitchFamily="18" charset="0"/>
                <a:cs typeface="Times New Roman" panose="02020603050405020304" pitchFamily="18" charset="0"/>
              </a:rPr>
            </a:br>
            <a:r>
              <a:rPr lang="ro-RO"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De ce nu funcționează alternatorul? (Răspuns: Pentru că curelele de transmisie sunt uzate.)</a:t>
            </a:r>
            <a:br>
              <a:rPr lang="en-US" sz="1000" dirty="0">
                <a:latin typeface="Aptos" panose="020B0004020202020204" pitchFamily="34" charset="0"/>
                <a:ea typeface="Times New Roman" panose="02020603050405020304" pitchFamily="18" charset="0"/>
                <a:cs typeface="Times New Roman" panose="02020603050405020304" pitchFamily="18" charset="0"/>
              </a:rPr>
            </a:br>
            <a:r>
              <a:rPr lang="ro-RO"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De ce sunt curelele de transmisie uzate? (Răspuns: Pentru că nu au fost înlocuite la intervalul recomandat.)</a:t>
            </a:r>
            <a:br>
              <a:rPr lang="en-US" sz="1000" dirty="0">
                <a:latin typeface="Aptos" panose="020B0004020202020204" pitchFamily="34" charset="0"/>
                <a:ea typeface="Times New Roman" panose="02020603050405020304" pitchFamily="18" charset="0"/>
                <a:cs typeface="Times New Roman" panose="02020603050405020304" pitchFamily="18" charset="0"/>
              </a:rPr>
            </a:br>
            <a:r>
              <a:rPr lang="ro-RO"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De ce nu au fost înlocuite curelele de transmisie la intervalul recomandat? (Răspuns: Pentru că întreținerea preventivă a fost neglijată.)</a:t>
            </a:r>
            <a:br>
              <a:rPr lang="en-US"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br>
            <a:br>
              <a:rPr lang="en-US"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br>
            <a:r>
              <a:rPr lang="ro-RO"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În acest exemplu simplu, ultimul "de ce" ajută la identificarea cauzei fundamentale a problemei: neglijarea întreținerii preventive. Această informație poate fi utilizată pentru a implementa măsuri corective și preventive, cum ar fi un program de întreținere regulată, pentru a evita astfel de probleme în viitor.</a:t>
            </a:r>
            <a:endParaRPr lang="ro-RO" dirty="0"/>
          </a:p>
        </p:txBody>
      </p:sp>
      <p:graphicFrame>
        <p:nvGraphicFramePr>
          <p:cNvPr id="16" name="Content Placeholder 7">
            <a:extLst>
              <a:ext uri="{FF2B5EF4-FFF2-40B4-BE49-F238E27FC236}">
                <a16:creationId xmlns:a16="http://schemas.microsoft.com/office/drawing/2014/main" id="{DFEAE59B-484C-A246-FE5D-D43D6694277A}"/>
              </a:ext>
            </a:extLst>
          </p:cNvPr>
          <p:cNvGraphicFramePr>
            <a:graphicFrameLocks/>
          </p:cNvGraphicFramePr>
          <p:nvPr>
            <p:extLst>
              <p:ext uri="{D42A27DB-BD31-4B8C-83A1-F6EECF244321}">
                <p14:modId xmlns:p14="http://schemas.microsoft.com/office/powerpoint/2010/main" val="1299303952"/>
              </p:ext>
            </p:extLst>
          </p:nvPr>
        </p:nvGraphicFramePr>
        <p:xfrm>
          <a:off x="7560192" y="1343906"/>
          <a:ext cx="3737526" cy="39336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74628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54624-B2CF-7D16-14B9-21B33C1D9EFE}"/>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194AF5F9-2488-B4B8-8984-AFF60A7A8970}"/>
              </a:ext>
            </a:extLst>
          </p:cNvPr>
          <p:cNvSpPr>
            <a:spLocks noGrp="1"/>
          </p:cNvSpPr>
          <p:nvPr>
            <p:ph type="title"/>
          </p:nvPr>
        </p:nvSpPr>
        <p:spPr/>
        <p:txBody>
          <a:bodyPr rtlCol="0"/>
          <a:lstStyle/>
          <a:p>
            <a:pPr rtl="0"/>
            <a:r>
              <a:rPr lang="ro-RO" dirty="0"/>
              <a:t>PAS 1       Descrierea Problemei în QRQC</a:t>
            </a:r>
          </a:p>
        </p:txBody>
      </p:sp>
      <p:sp>
        <p:nvSpPr>
          <p:cNvPr id="6" name="Substituent număr diapozitiv 5">
            <a:extLst>
              <a:ext uri="{FF2B5EF4-FFF2-40B4-BE49-F238E27FC236}">
                <a16:creationId xmlns:a16="http://schemas.microsoft.com/office/drawing/2014/main" id="{8C724E4B-1BD5-377D-B8A5-6510B44C6B59}"/>
              </a:ext>
            </a:extLst>
          </p:cNvPr>
          <p:cNvSpPr>
            <a:spLocks noGrp="1"/>
          </p:cNvSpPr>
          <p:nvPr>
            <p:ph type="sldNum" sz="quarter" idx="34"/>
          </p:nvPr>
        </p:nvSpPr>
        <p:spPr/>
        <p:txBody>
          <a:bodyPr rtlCol="0"/>
          <a:lstStyle/>
          <a:p>
            <a:pPr rtl="0"/>
            <a:fld id="{19B51A1E-902D-48AF-9020-955120F399B6}" type="slidenum">
              <a:rPr lang="ro-RO" smtClean="0"/>
              <a:pPr rtl="0"/>
              <a:t>8</a:t>
            </a:fld>
            <a:endParaRPr lang="ro-RO" dirty="0"/>
          </a:p>
        </p:txBody>
      </p:sp>
      <p:sp>
        <p:nvSpPr>
          <p:cNvPr id="10" name="Picture Placeholder 9">
            <a:extLst>
              <a:ext uri="{FF2B5EF4-FFF2-40B4-BE49-F238E27FC236}">
                <a16:creationId xmlns:a16="http://schemas.microsoft.com/office/drawing/2014/main" id="{0243B86D-19CF-BDAC-7159-159EF275872F}"/>
              </a:ext>
            </a:extLst>
          </p:cNvPr>
          <p:cNvSpPr>
            <a:spLocks noGrp="1"/>
          </p:cNvSpPr>
          <p:nvPr>
            <p:ph type="pic" sz="quarter" idx="14"/>
          </p:nvPr>
        </p:nvSpPr>
        <p:spPr>
          <a:xfrm>
            <a:off x="7560193" y="1343906"/>
            <a:ext cx="3737526" cy="3933645"/>
          </a:xfrm>
        </p:spPr>
        <p:txBody>
          <a:bodyPr/>
          <a:lstStyle/>
          <a:p>
            <a:endParaRPr lang="ro-RO"/>
          </a:p>
        </p:txBody>
      </p:sp>
      <p:sp>
        <p:nvSpPr>
          <p:cNvPr id="12" name="Substituent conținut 3">
            <a:extLst>
              <a:ext uri="{FF2B5EF4-FFF2-40B4-BE49-F238E27FC236}">
                <a16:creationId xmlns:a16="http://schemas.microsoft.com/office/drawing/2014/main" id="{BBEA8A2F-39B6-3451-9C83-853FCD8402D3}"/>
              </a:ext>
            </a:extLst>
          </p:cNvPr>
          <p:cNvSpPr txBox="1">
            <a:spLocks/>
          </p:cNvSpPr>
          <p:nvPr/>
        </p:nvSpPr>
        <p:spPr>
          <a:xfrm>
            <a:off x="432000" y="1343906"/>
            <a:ext cx="7128193" cy="3933645"/>
          </a:xfrm>
          <a:prstGeom prst="rect">
            <a:avLst/>
          </a:prstGeom>
          <a:solidFill>
            <a:schemeClr val="bg1"/>
          </a:solidFill>
        </p:spPr>
        <p:txBody>
          <a:bodyPr vert="horz" lIns="180000" tIns="180000" rIns="18000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ro-RO" dirty="0"/>
          </a:p>
        </p:txBody>
      </p:sp>
      <p:pic>
        <p:nvPicPr>
          <p:cNvPr id="7" name="Picture 6">
            <a:extLst>
              <a:ext uri="{FF2B5EF4-FFF2-40B4-BE49-F238E27FC236}">
                <a16:creationId xmlns:a16="http://schemas.microsoft.com/office/drawing/2014/main" id="{E368F8F2-619C-30AF-3597-41B0CE47018E}"/>
              </a:ext>
            </a:extLst>
          </p:cNvPr>
          <p:cNvPicPr>
            <a:picLocks noChangeAspect="1"/>
          </p:cNvPicPr>
          <p:nvPr/>
        </p:nvPicPr>
        <p:blipFill>
          <a:blip r:embed="rId3"/>
          <a:stretch>
            <a:fillRect/>
          </a:stretch>
        </p:blipFill>
        <p:spPr>
          <a:xfrm>
            <a:off x="431999" y="1343907"/>
            <a:ext cx="6015935" cy="3958910"/>
          </a:xfrm>
          <a:prstGeom prst="rect">
            <a:avLst/>
          </a:prstGeom>
        </p:spPr>
      </p:pic>
      <p:graphicFrame>
        <p:nvGraphicFramePr>
          <p:cNvPr id="16" name="Content Placeholder 7">
            <a:extLst>
              <a:ext uri="{FF2B5EF4-FFF2-40B4-BE49-F238E27FC236}">
                <a16:creationId xmlns:a16="http://schemas.microsoft.com/office/drawing/2014/main" id="{68F83AA5-BFBE-6F34-5973-1020CF82C46D}"/>
              </a:ext>
            </a:extLst>
          </p:cNvPr>
          <p:cNvGraphicFramePr>
            <a:graphicFrameLocks/>
          </p:cNvGraphicFramePr>
          <p:nvPr>
            <p:extLst>
              <p:ext uri="{D42A27DB-BD31-4B8C-83A1-F6EECF244321}">
                <p14:modId xmlns:p14="http://schemas.microsoft.com/office/powerpoint/2010/main" val="3705305678"/>
              </p:ext>
            </p:extLst>
          </p:nvPr>
        </p:nvGraphicFramePr>
        <p:xfrm>
          <a:off x="7560192" y="1343906"/>
          <a:ext cx="3737526" cy="39336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a:extLst>
              <a:ext uri="{FF2B5EF4-FFF2-40B4-BE49-F238E27FC236}">
                <a16:creationId xmlns:a16="http://schemas.microsoft.com/office/drawing/2014/main" id="{5E163B3D-69BD-DB74-314A-2FA211ED1FD2}"/>
              </a:ext>
            </a:extLst>
          </p:cNvPr>
          <p:cNvSpPr txBox="1"/>
          <p:nvPr/>
        </p:nvSpPr>
        <p:spPr>
          <a:xfrm>
            <a:off x="4280440" y="2103629"/>
            <a:ext cx="4600281" cy="338554"/>
          </a:xfrm>
          <a:prstGeom prst="rect">
            <a:avLst/>
          </a:prstGeom>
          <a:noFill/>
        </p:spPr>
        <p:txBody>
          <a:bodyPr wrap="square" rtlCol="0">
            <a:spAutoFit/>
          </a:bodyPr>
          <a:lstStyle/>
          <a:p>
            <a:r>
              <a:rPr lang="ro-RO" sz="800" dirty="0">
                <a:solidFill>
                  <a:srgbClr val="0D0D0D"/>
                </a:solidFill>
                <a:effectLst/>
                <a:latin typeface="Segoe UI" panose="020B0502040204020203" pitchFamily="34" charset="0"/>
                <a:ea typeface="Aptos" panose="020B0004020202020204" pitchFamily="34" charset="0"/>
              </a:rPr>
              <a:t>Cine sunt persoanele implicate în eveniment sau subiectul investigat? Cine este afectat sau influențat de ceea ce s-a întâmplat?</a:t>
            </a:r>
            <a:endParaRPr lang="ro-RO" sz="800" dirty="0"/>
          </a:p>
        </p:txBody>
      </p:sp>
      <p:sp>
        <p:nvSpPr>
          <p:cNvPr id="13" name="TextBox 12">
            <a:extLst>
              <a:ext uri="{FF2B5EF4-FFF2-40B4-BE49-F238E27FC236}">
                <a16:creationId xmlns:a16="http://schemas.microsoft.com/office/drawing/2014/main" id="{2BD2364A-D309-7689-56B9-88D0CF814CED}"/>
              </a:ext>
            </a:extLst>
          </p:cNvPr>
          <p:cNvSpPr txBox="1"/>
          <p:nvPr/>
        </p:nvSpPr>
        <p:spPr>
          <a:xfrm>
            <a:off x="4280440" y="2850980"/>
            <a:ext cx="3365107" cy="338554"/>
          </a:xfrm>
          <a:prstGeom prst="rect">
            <a:avLst/>
          </a:prstGeom>
          <a:noFill/>
        </p:spPr>
        <p:txBody>
          <a:bodyPr wrap="square" rtlCol="0">
            <a:spAutoFit/>
          </a:bodyPr>
          <a:lstStyle/>
          <a:p>
            <a:r>
              <a:rPr lang="ro-RO" sz="800" dirty="0">
                <a:solidFill>
                  <a:srgbClr val="0D0D0D"/>
                </a:solidFill>
                <a:effectLst/>
                <a:latin typeface="Segoe UI" panose="020B0502040204020203" pitchFamily="34" charset="0"/>
                <a:ea typeface="Aptos" panose="020B0004020202020204" pitchFamily="34" charset="0"/>
              </a:rPr>
              <a:t>Când a avut loc evenimentul sau când este relevant subiectul? Care sunt momentele cheie în cronologia evenimentelor?</a:t>
            </a:r>
            <a:endParaRPr lang="ro-RO" sz="800" dirty="0"/>
          </a:p>
        </p:txBody>
      </p:sp>
      <p:sp>
        <p:nvSpPr>
          <p:cNvPr id="14" name="TextBox 13">
            <a:extLst>
              <a:ext uri="{FF2B5EF4-FFF2-40B4-BE49-F238E27FC236}">
                <a16:creationId xmlns:a16="http://schemas.microsoft.com/office/drawing/2014/main" id="{EE386A31-731F-911D-E218-B1273206A05E}"/>
              </a:ext>
            </a:extLst>
          </p:cNvPr>
          <p:cNvSpPr txBox="1"/>
          <p:nvPr/>
        </p:nvSpPr>
        <p:spPr>
          <a:xfrm>
            <a:off x="4631809" y="3189534"/>
            <a:ext cx="3040247" cy="338554"/>
          </a:xfrm>
          <a:prstGeom prst="rect">
            <a:avLst/>
          </a:prstGeom>
          <a:noFill/>
        </p:spPr>
        <p:txBody>
          <a:bodyPr wrap="square" rtlCol="0">
            <a:spAutoFit/>
          </a:bodyPr>
          <a:lstStyle/>
          <a:p>
            <a:r>
              <a:rPr lang="ro-RO" sz="800" dirty="0">
                <a:solidFill>
                  <a:srgbClr val="0D0D0D"/>
                </a:solidFill>
                <a:effectLst/>
                <a:latin typeface="Segoe UI" panose="020B0502040204020203" pitchFamily="34" charset="0"/>
                <a:ea typeface="Aptos" panose="020B0004020202020204" pitchFamily="34" charset="0"/>
              </a:rPr>
              <a:t>Unde s-a întâmplat evenimentul sau unde se desfășoară subiectul? Care este locația sau contextul geografic relevant?</a:t>
            </a:r>
            <a:endParaRPr lang="ro-RO" sz="800" dirty="0"/>
          </a:p>
        </p:txBody>
      </p:sp>
      <p:sp>
        <p:nvSpPr>
          <p:cNvPr id="15" name="TextBox 14">
            <a:extLst>
              <a:ext uri="{FF2B5EF4-FFF2-40B4-BE49-F238E27FC236}">
                <a16:creationId xmlns:a16="http://schemas.microsoft.com/office/drawing/2014/main" id="{2115EBE0-82A0-0793-76F3-9587C006A971}"/>
              </a:ext>
            </a:extLst>
          </p:cNvPr>
          <p:cNvSpPr txBox="1"/>
          <p:nvPr/>
        </p:nvSpPr>
        <p:spPr>
          <a:xfrm>
            <a:off x="5054780" y="2442183"/>
            <a:ext cx="3411159" cy="338554"/>
          </a:xfrm>
          <a:prstGeom prst="rect">
            <a:avLst/>
          </a:prstGeom>
          <a:noFill/>
        </p:spPr>
        <p:txBody>
          <a:bodyPr wrap="square" rtlCol="0">
            <a:spAutoFit/>
          </a:bodyPr>
          <a:lstStyle/>
          <a:p>
            <a:r>
              <a:rPr lang="ro-RO" sz="800" dirty="0">
                <a:solidFill>
                  <a:srgbClr val="0D0D0D"/>
                </a:solidFill>
                <a:effectLst/>
                <a:latin typeface="Segoe UI" panose="020B0502040204020203" pitchFamily="34" charset="0"/>
                <a:ea typeface="Times New Roman" panose="02020603050405020304" pitchFamily="18" charset="0"/>
              </a:rPr>
              <a:t>Ce s-a întâmplat exact? Care sunt</a:t>
            </a:r>
            <a:r>
              <a:rPr lang="en-US" sz="800" dirty="0">
                <a:solidFill>
                  <a:srgbClr val="0D0D0D"/>
                </a:solidFill>
                <a:effectLst/>
                <a:latin typeface="Segoe UI" panose="020B0502040204020203" pitchFamily="34" charset="0"/>
                <a:ea typeface="Times New Roman" panose="02020603050405020304" pitchFamily="18" charset="0"/>
              </a:rPr>
              <a:t> </a:t>
            </a:r>
            <a:r>
              <a:rPr lang="ro-RO" sz="800" dirty="0">
                <a:solidFill>
                  <a:srgbClr val="0D0D0D"/>
                </a:solidFill>
                <a:effectLst/>
                <a:latin typeface="Segoe UI" panose="020B0502040204020203" pitchFamily="34" charset="0"/>
                <a:ea typeface="Times New Roman" panose="02020603050405020304" pitchFamily="18" charset="0"/>
              </a:rPr>
              <a:t>detaliile esențiale ale evenimentului sau subiectului?</a:t>
            </a:r>
            <a:endParaRPr lang="ro-RO" sz="800" dirty="0"/>
          </a:p>
        </p:txBody>
      </p:sp>
      <p:sp>
        <p:nvSpPr>
          <p:cNvPr id="17" name="TextBox 16">
            <a:extLst>
              <a:ext uri="{FF2B5EF4-FFF2-40B4-BE49-F238E27FC236}">
                <a16:creationId xmlns:a16="http://schemas.microsoft.com/office/drawing/2014/main" id="{5A533091-28F7-7A6C-86D5-838D7810DB22}"/>
              </a:ext>
            </a:extLst>
          </p:cNvPr>
          <p:cNvSpPr txBox="1"/>
          <p:nvPr/>
        </p:nvSpPr>
        <p:spPr>
          <a:xfrm>
            <a:off x="5054780" y="3555632"/>
            <a:ext cx="2824793" cy="338554"/>
          </a:xfrm>
          <a:prstGeom prst="rect">
            <a:avLst/>
          </a:prstGeom>
          <a:noFill/>
        </p:spPr>
        <p:txBody>
          <a:bodyPr wrap="square" rtlCol="0">
            <a:spAutoFit/>
          </a:bodyPr>
          <a:lstStyle/>
          <a:p>
            <a:r>
              <a:rPr lang="ro-RO" sz="800" dirty="0">
                <a:solidFill>
                  <a:srgbClr val="0D0D0D"/>
                </a:solidFill>
                <a:effectLst/>
                <a:latin typeface="Segoe UI" panose="020B0502040204020203" pitchFamily="34" charset="0"/>
                <a:ea typeface="Aptos" panose="020B0004020202020204" pitchFamily="34" charset="0"/>
              </a:rPr>
              <a:t>De ce s-a întâmplat acest lucru? Care sunt motivele sau cauzele evenimentului sau ale situației investigate?</a:t>
            </a:r>
            <a:endParaRPr lang="ro-RO" sz="800" dirty="0"/>
          </a:p>
        </p:txBody>
      </p:sp>
      <p:sp>
        <p:nvSpPr>
          <p:cNvPr id="18" name="TextBox 17">
            <a:extLst>
              <a:ext uri="{FF2B5EF4-FFF2-40B4-BE49-F238E27FC236}">
                <a16:creationId xmlns:a16="http://schemas.microsoft.com/office/drawing/2014/main" id="{7B5A58E1-4C72-67E7-3C69-ADDBA29F8C7D}"/>
              </a:ext>
            </a:extLst>
          </p:cNvPr>
          <p:cNvSpPr txBox="1"/>
          <p:nvPr/>
        </p:nvSpPr>
        <p:spPr>
          <a:xfrm>
            <a:off x="4670056" y="3921730"/>
            <a:ext cx="3213196" cy="338554"/>
          </a:xfrm>
          <a:prstGeom prst="rect">
            <a:avLst/>
          </a:prstGeom>
          <a:noFill/>
        </p:spPr>
        <p:txBody>
          <a:bodyPr wrap="square" rtlCol="0">
            <a:spAutoFit/>
          </a:bodyPr>
          <a:lstStyle/>
          <a:p>
            <a:r>
              <a:rPr lang="ro-RO" sz="800" dirty="0">
                <a:solidFill>
                  <a:srgbClr val="0D0D0D"/>
                </a:solidFill>
                <a:effectLst/>
                <a:latin typeface="Segoe UI" panose="020B0502040204020203" pitchFamily="34" charset="0"/>
                <a:ea typeface="Times New Roman" panose="02020603050405020304" pitchFamily="18" charset="0"/>
              </a:rPr>
              <a:t>Cum s-a desfășurat evenimentul? Cum au fost afectate persoanele implicate? Cum a fost posibil ceea ce s-a întâmplat?</a:t>
            </a:r>
            <a:endParaRPr lang="ro-RO" dirty="0"/>
          </a:p>
        </p:txBody>
      </p:sp>
      <p:sp>
        <p:nvSpPr>
          <p:cNvPr id="19" name="TextBox 18">
            <a:extLst>
              <a:ext uri="{FF2B5EF4-FFF2-40B4-BE49-F238E27FC236}">
                <a16:creationId xmlns:a16="http://schemas.microsoft.com/office/drawing/2014/main" id="{8DAE8A42-E3AB-B548-22C2-8A761B6CD194}"/>
              </a:ext>
            </a:extLst>
          </p:cNvPr>
          <p:cNvSpPr txBox="1"/>
          <p:nvPr/>
        </p:nvSpPr>
        <p:spPr>
          <a:xfrm>
            <a:off x="4280440" y="4287828"/>
            <a:ext cx="4128268" cy="338554"/>
          </a:xfrm>
          <a:prstGeom prst="rect">
            <a:avLst/>
          </a:prstGeom>
          <a:noFill/>
        </p:spPr>
        <p:txBody>
          <a:bodyPr wrap="square" rtlCol="0">
            <a:spAutoFit/>
          </a:bodyPr>
          <a:lstStyle/>
          <a:p>
            <a:r>
              <a:rPr lang="ro-RO" sz="800" dirty="0">
                <a:solidFill>
                  <a:srgbClr val="0D0D0D"/>
                </a:solidFill>
                <a:effectLst/>
                <a:latin typeface="Segoe UI" panose="020B0502040204020203" pitchFamily="34" charset="0"/>
                <a:ea typeface="Times New Roman" panose="02020603050405020304" pitchFamily="18" charset="0"/>
              </a:rPr>
              <a:t>Cât de des s-a întâmplat acest lucru? Cât de mult a fost afectată o anumită persoană sau zonă? Cât de mult este necesar să se întreprindă acțiuni corective sau preventive?</a:t>
            </a:r>
            <a:endParaRPr lang="ro-RO"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62571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115C5-BC22-1C19-EDA8-F92DE5A777DC}"/>
            </a:ext>
          </a:extLst>
        </p:cNvPr>
        <p:cNvGrpSpPr/>
        <p:nvPr/>
      </p:nvGrpSpPr>
      <p:grpSpPr>
        <a:xfrm>
          <a:off x="0" y="0"/>
          <a:ext cx="0" cy="0"/>
          <a:chOff x="0" y="0"/>
          <a:chExt cx="0" cy="0"/>
        </a:xfrm>
      </p:grpSpPr>
      <p:sp>
        <p:nvSpPr>
          <p:cNvPr id="3" name="Titlu 2">
            <a:extLst>
              <a:ext uri="{FF2B5EF4-FFF2-40B4-BE49-F238E27FC236}">
                <a16:creationId xmlns:a16="http://schemas.microsoft.com/office/drawing/2014/main" id="{F0982E14-8A68-6243-7180-1E67C945010B}"/>
              </a:ext>
            </a:extLst>
          </p:cNvPr>
          <p:cNvSpPr>
            <a:spLocks noGrp="1"/>
          </p:cNvSpPr>
          <p:nvPr>
            <p:ph type="ctrTitle"/>
          </p:nvPr>
        </p:nvSpPr>
        <p:spPr>
          <a:xfrm>
            <a:off x="286990" y="4304731"/>
            <a:ext cx="6798250" cy="1674470"/>
          </a:xfrm>
        </p:spPr>
        <p:txBody>
          <a:bodyPr rtlCol="0"/>
          <a:lstStyle/>
          <a:p>
            <a:pPr rtl="0"/>
            <a:r>
              <a:rPr lang="pt-BR" sz="5300" dirty="0">
                <a:solidFill>
                  <a:schemeClr val="bg1">
                    <a:lumMod val="50000"/>
                  </a:schemeClr>
                </a:solidFill>
              </a:rPr>
              <a:t>Pas 2</a:t>
            </a:r>
            <a:br>
              <a:rPr lang="pt-BR" sz="5300" dirty="0"/>
            </a:br>
            <a:r>
              <a:rPr lang="pt-BR" sz="5300" dirty="0"/>
              <a:t>Analiza Cauzelor de Bază (Ishikawa)</a:t>
            </a:r>
            <a:endParaRPr lang="ro-RO" sz="5300" dirty="0"/>
          </a:p>
        </p:txBody>
      </p:sp>
      <p:sp>
        <p:nvSpPr>
          <p:cNvPr id="4" name="Subtitlu 3">
            <a:extLst>
              <a:ext uri="{FF2B5EF4-FFF2-40B4-BE49-F238E27FC236}">
                <a16:creationId xmlns:a16="http://schemas.microsoft.com/office/drawing/2014/main" id="{569AEC5C-CE26-C102-A963-61A34B00CB75}"/>
              </a:ext>
            </a:extLst>
          </p:cNvPr>
          <p:cNvSpPr>
            <a:spLocks noGrp="1"/>
          </p:cNvSpPr>
          <p:nvPr>
            <p:ph type="subTitle" idx="1"/>
          </p:nvPr>
        </p:nvSpPr>
        <p:spPr/>
        <p:txBody>
          <a:bodyPr rtlCol="0"/>
          <a:lstStyle/>
          <a:p>
            <a:r>
              <a:rPr lang="ro-RO" sz="1400" dirty="0">
                <a:solidFill>
                  <a:srgbClr val="0D0D0D"/>
                </a:solidFill>
                <a:effectLst/>
                <a:latin typeface="Segoe UI" panose="020B0502040204020203" pitchFamily="34" charset="0"/>
                <a:ea typeface="Aptos" panose="020B0004020202020204" pitchFamily="34" charset="0"/>
              </a:rPr>
              <a:t>identifica și analizeaza cauzele fundamentale ale problemei de calitate sau defectului identificat în </a:t>
            </a:r>
            <a:r>
              <a:rPr lang="en-US" sz="1400" dirty="0">
                <a:solidFill>
                  <a:srgbClr val="0D0D0D"/>
                </a:solidFill>
                <a:effectLst/>
                <a:latin typeface="Segoe UI" panose="020B0502040204020203" pitchFamily="34" charset="0"/>
                <a:ea typeface="Aptos" panose="020B0004020202020204" pitchFamily="34" charset="0"/>
              </a:rPr>
              <a:t>pasul</a:t>
            </a:r>
            <a:r>
              <a:rPr lang="ro-RO" sz="1400" dirty="0">
                <a:solidFill>
                  <a:srgbClr val="0D0D0D"/>
                </a:solidFill>
                <a:effectLst/>
                <a:latin typeface="Segoe UI" panose="020B0502040204020203" pitchFamily="34" charset="0"/>
                <a:ea typeface="Aptos" panose="020B0004020202020204" pitchFamily="34" charset="0"/>
              </a:rPr>
              <a:t> 1.</a:t>
            </a:r>
            <a:endParaRPr lang="ro-RO" sz="1400" dirty="0"/>
          </a:p>
        </p:txBody>
      </p:sp>
      <p:sp>
        <p:nvSpPr>
          <p:cNvPr id="5" name="Substituent număr diapozitiv 4">
            <a:extLst>
              <a:ext uri="{FF2B5EF4-FFF2-40B4-BE49-F238E27FC236}">
                <a16:creationId xmlns:a16="http://schemas.microsoft.com/office/drawing/2014/main" id="{F3D8CF14-4DB8-AF92-02D5-3D93724E26DC}"/>
              </a:ext>
            </a:extLst>
          </p:cNvPr>
          <p:cNvSpPr>
            <a:spLocks noGrp="1"/>
          </p:cNvSpPr>
          <p:nvPr>
            <p:ph type="sldNum" sz="quarter" idx="11"/>
          </p:nvPr>
        </p:nvSpPr>
        <p:spPr/>
        <p:txBody>
          <a:bodyPr rtlCol="0"/>
          <a:lstStyle/>
          <a:p>
            <a:pPr rtl="0"/>
            <a:fld id="{19B51A1E-902D-48AF-9020-955120F399B6}" type="slidenum">
              <a:rPr lang="ro-RO" smtClean="0"/>
              <a:pPr rtl="0"/>
              <a:t>9</a:t>
            </a:fld>
            <a:endParaRPr lang="ro-RO" dirty="0"/>
          </a:p>
        </p:txBody>
      </p:sp>
    </p:spTree>
    <p:extLst>
      <p:ext uri="{BB962C8B-B14F-4D97-AF65-F5344CB8AC3E}">
        <p14:creationId xmlns:p14="http://schemas.microsoft.com/office/powerpoint/2010/main" val="1834629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EE9FA-942C-E95D-B94E-70F969BFAF48}"/>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84577F9E-C324-D10F-F7FB-64E48CEB33DC}"/>
              </a:ext>
            </a:extLst>
          </p:cNvPr>
          <p:cNvSpPr>
            <a:spLocks noGrp="1"/>
          </p:cNvSpPr>
          <p:nvPr>
            <p:ph type="title"/>
          </p:nvPr>
        </p:nvSpPr>
        <p:spPr/>
        <p:txBody>
          <a:bodyPr rtlCol="0"/>
          <a:lstStyle/>
          <a:p>
            <a:pPr rtl="0"/>
            <a:r>
              <a:rPr lang="ro-RO" sz="2000" dirty="0"/>
              <a:t>PAS 2</a:t>
            </a:r>
            <a:r>
              <a:rPr lang="en-US" sz="2000" dirty="0"/>
              <a:t>	</a:t>
            </a:r>
            <a:r>
              <a:rPr lang="ro-RO" sz="2000" dirty="0"/>
              <a:t> Importanța Analizei Cauzelor de Bază (Ishikawa) în QRQC</a:t>
            </a:r>
          </a:p>
        </p:txBody>
      </p:sp>
      <p:sp>
        <p:nvSpPr>
          <p:cNvPr id="6" name="Substituent număr diapozitiv 5">
            <a:extLst>
              <a:ext uri="{FF2B5EF4-FFF2-40B4-BE49-F238E27FC236}">
                <a16:creationId xmlns:a16="http://schemas.microsoft.com/office/drawing/2014/main" id="{74A53C71-12CB-4C1E-566A-1DE028496861}"/>
              </a:ext>
            </a:extLst>
          </p:cNvPr>
          <p:cNvSpPr>
            <a:spLocks noGrp="1"/>
          </p:cNvSpPr>
          <p:nvPr>
            <p:ph type="sldNum" sz="quarter" idx="34"/>
          </p:nvPr>
        </p:nvSpPr>
        <p:spPr/>
        <p:txBody>
          <a:bodyPr rtlCol="0"/>
          <a:lstStyle/>
          <a:p>
            <a:pPr rtl="0"/>
            <a:fld id="{19B51A1E-902D-48AF-9020-955120F399B6}" type="slidenum">
              <a:rPr lang="ro-RO" smtClean="0"/>
              <a:pPr rtl="0"/>
              <a:t>10</a:t>
            </a:fld>
            <a:endParaRPr lang="ro-RO" dirty="0"/>
          </a:p>
        </p:txBody>
      </p:sp>
      <p:graphicFrame>
        <p:nvGraphicFramePr>
          <p:cNvPr id="5" name="Content Placeholder 4">
            <a:extLst>
              <a:ext uri="{FF2B5EF4-FFF2-40B4-BE49-F238E27FC236}">
                <a16:creationId xmlns:a16="http://schemas.microsoft.com/office/drawing/2014/main" id="{65EE9C5B-4E03-877A-12FE-F40652B77C0A}"/>
              </a:ext>
            </a:extLst>
          </p:cNvPr>
          <p:cNvGraphicFramePr>
            <a:graphicFrameLocks noGrp="1"/>
          </p:cNvGraphicFramePr>
          <p:nvPr>
            <p:ph sz="half" idx="1"/>
            <p:extLst>
              <p:ext uri="{D42A27DB-BD31-4B8C-83A1-F6EECF244321}">
                <p14:modId xmlns:p14="http://schemas.microsoft.com/office/powerpoint/2010/main" val="4234647374"/>
              </p:ext>
            </p:extLst>
          </p:nvPr>
        </p:nvGraphicFramePr>
        <p:xfrm>
          <a:off x="432000" y="864000"/>
          <a:ext cx="7128193" cy="5537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1" name="Content Placeholder 4">
            <a:extLst>
              <a:ext uri="{FF2B5EF4-FFF2-40B4-BE49-F238E27FC236}">
                <a16:creationId xmlns:a16="http://schemas.microsoft.com/office/drawing/2014/main" id="{F86A6271-926A-B487-65F9-17F1560AC3D3}"/>
              </a:ext>
            </a:extLst>
          </p:cNvPr>
          <p:cNvGraphicFramePr>
            <a:graphicFrameLocks noGrp="1"/>
          </p:cNvGraphicFramePr>
          <p:nvPr>
            <p:ph type="pic" sz="quarter" idx="14"/>
            <p:extLst>
              <p:ext uri="{D42A27DB-BD31-4B8C-83A1-F6EECF244321}">
                <p14:modId xmlns:p14="http://schemas.microsoft.com/office/powerpoint/2010/main" val="148221451"/>
              </p:ext>
            </p:extLst>
          </p:nvPr>
        </p:nvGraphicFramePr>
        <p:xfrm>
          <a:off x="7559675" y="1344613"/>
          <a:ext cx="3738563" cy="39338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127548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971C6-86A5-E47B-06E3-6B09F127EBDE}"/>
            </a:ext>
          </a:extLst>
        </p:cNvPr>
        <p:cNvGrpSpPr/>
        <p:nvPr/>
      </p:nvGrpSpPr>
      <p:grpSpPr>
        <a:xfrm>
          <a:off x="0" y="0"/>
          <a:ext cx="0" cy="0"/>
          <a:chOff x="0" y="0"/>
          <a:chExt cx="0" cy="0"/>
        </a:xfrm>
      </p:grpSpPr>
      <p:graphicFrame>
        <p:nvGraphicFramePr>
          <p:cNvPr id="9" name="Diagram 8">
            <a:extLst>
              <a:ext uri="{FF2B5EF4-FFF2-40B4-BE49-F238E27FC236}">
                <a16:creationId xmlns:a16="http://schemas.microsoft.com/office/drawing/2014/main" id="{DE203AB6-B924-42B5-6AAA-1D1048A62FCC}"/>
              </a:ext>
            </a:extLst>
          </p:cNvPr>
          <p:cNvGraphicFramePr/>
          <p:nvPr>
            <p:extLst>
              <p:ext uri="{D42A27DB-BD31-4B8C-83A1-F6EECF244321}">
                <p14:modId xmlns:p14="http://schemas.microsoft.com/office/powerpoint/2010/main" val="636488509"/>
              </p:ext>
            </p:extLst>
          </p:nvPr>
        </p:nvGraphicFramePr>
        <p:xfrm>
          <a:off x="432000" y="1343906"/>
          <a:ext cx="7126430" cy="39336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u 1">
            <a:extLst>
              <a:ext uri="{FF2B5EF4-FFF2-40B4-BE49-F238E27FC236}">
                <a16:creationId xmlns:a16="http://schemas.microsoft.com/office/drawing/2014/main" id="{E6BD9D96-C9B1-34D3-7D7D-F9C1007A2907}"/>
              </a:ext>
            </a:extLst>
          </p:cNvPr>
          <p:cNvSpPr>
            <a:spLocks noGrp="1"/>
          </p:cNvSpPr>
          <p:nvPr>
            <p:ph type="title"/>
          </p:nvPr>
        </p:nvSpPr>
        <p:spPr/>
        <p:txBody>
          <a:bodyPr rtlCol="0"/>
          <a:lstStyle/>
          <a:p>
            <a:pPr rtl="0"/>
            <a:r>
              <a:rPr lang="ro-RO" sz="2000" dirty="0"/>
              <a:t>PAS 2</a:t>
            </a:r>
            <a:r>
              <a:rPr lang="en-US" sz="2000" dirty="0"/>
              <a:t>	</a:t>
            </a:r>
            <a:r>
              <a:rPr lang="ro-RO" sz="2000" dirty="0"/>
              <a:t> Importanța Analizei Cauzelor de Bază (Ishikawa) în QRQC</a:t>
            </a:r>
          </a:p>
        </p:txBody>
      </p:sp>
      <p:sp>
        <p:nvSpPr>
          <p:cNvPr id="6" name="Substituent număr diapozitiv 5">
            <a:extLst>
              <a:ext uri="{FF2B5EF4-FFF2-40B4-BE49-F238E27FC236}">
                <a16:creationId xmlns:a16="http://schemas.microsoft.com/office/drawing/2014/main" id="{AF7674FD-0358-190A-14EE-E33979EF714F}"/>
              </a:ext>
            </a:extLst>
          </p:cNvPr>
          <p:cNvSpPr>
            <a:spLocks noGrp="1"/>
          </p:cNvSpPr>
          <p:nvPr>
            <p:ph type="sldNum" sz="quarter" idx="34"/>
          </p:nvPr>
        </p:nvSpPr>
        <p:spPr/>
        <p:txBody>
          <a:bodyPr rtlCol="0"/>
          <a:lstStyle/>
          <a:p>
            <a:pPr rtl="0"/>
            <a:fld id="{19B51A1E-902D-48AF-9020-955120F399B6}" type="slidenum">
              <a:rPr lang="ro-RO" smtClean="0"/>
              <a:pPr rtl="0"/>
              <a:t>11</a:t>
            </a:fld>
            <a:endParaRPr lang="ro-RO" dirty="0"/>
          </a:p>
        </p:txBody>
      </p:sp>
      <p:graphicFrame>
        <p:nvGraphicFramePr>
          <p:cNvPr id="13" name="Content Placeholder 4">
            <a:extLst>
              <a:ext uri="{FF2B5EF4-FFF2-40B4-BE49-F238E27FC236}">
                <a16:creationId xmlns:a16="http://schemas.microsoft.com/office/drawing/2014/main" id="{31C0A409-CCCA-1F6C-B5F3-7E2B9F537E31}"/>
              </a:ext>
            </a:extLst>
          </p:cNvPr>
          <p:cNvGraphicFramePr>
            <a:graphicFrameLocks noGrp="1"/>
          </p:cNvGraphicFramePr>
          <p:nvPr>
            <p:ph type="pic" sz="quarter" idx="14"/>
            <p:extLst>
              <p:ext uri="{D42A27DB-BD31-4B8C-83A1-F6EECF244321}">
                <p14:modId xmlns:p14="http://schemas.microsoft.com/office/powerpoint/2010/main" val="4291310852"/>
              </p:ext>
            </p:extLst>
          </p:nvPr>
        </p:nvGraphicFramePr>
        <p:xfrm>
          <a:off x="7559675" y="1344613"/>
          <a:ext cx="3738563" cy="39338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1900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E9047-9602-7564-F40A-E419BB18A5BE}"/>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98FF63D2-13AA-47CF-5013-A778543744B6}"/>
              </a:ext>
            </a:extLst>
          </p:cNvPr>
          <p:cNvSpPr>
            <a:spLocks noGrp="1"/>
          </p:cNvSpPr>
          <p:nvPr>
            <p:ph type="title"/>
          </p:nvPr>
        </p:nvSpPr>
        <p:spPr/>
        <p:txBody>
          <a:bodyPr rtlCol="0"/>
          <a:lstStyle/>
          <a:p>
            <a:pPr rtl="0"/>
            <a:r>
              <a:rPr lang="ro-RO" sz="2000" dirty="0"/>
              <a:t>PAS 2</a:t>
            </a:r>
            <a:r>
              <a:rPr lang="en-US" sz="2000" dirty="0"/>
              <a:t>	</a:t>
            </a:r>
            <a:r>
              <a:rPr lang="ro-RO" sz="2000" dirty="0"/>
              <a:t> Importanța Analizei Cauzelor de Bază (Ishikawa) în QRQC</a:t>
            </a:r>
          </a:p>
        </p:txBody>
      </p:sp>
      <p:sp>
        <p:nvSpPr>
          <p:cNvPr id="6" name="Substituent număr diapozitiv 5">
            <a:extLst>
              <a:ext uri="{FF2B5EF4-FFF2-40B4-BE49-F238E27FC236}">
                <a16:creationId xmlns:a16="http://schemas.microsoft.com/office/drawing/2014/main" id="{35FE68F8-5C0B-C442-D5C4-AD1B8B40F525}"/>
              </a:ext>
            </a:extLst>
          </p:cNvPr>
          <p:cNvSpPr>
            <a:spLocks noGrp="1"/>
          </p:cNvSpPr>
          <p:nvPr>
            <p:ph type="sldNum" sz="quarter" idx="34"/>
          </p:nvPr>
        </p:nvSpPr>
        <p:spPr/>
        <p:txBody>
          <a:bodyPr rtlCol="0"/>
          <a:lstStyle/>
          <a:p>
            <a:pPr rtl="0"/>
            <a:fld id="{19B51A1E-902D-48AF-9020-955120F399B6}" type="slidenum">
              <a:rPr lang="ro-RO" smtClean="0"/>
              <a:pPr rtl="0"/>
              <a:t>12</a:t>
            </a:fld>
            <a:endParaRPr lang="ro-RO" dirty="0"/>
          </a:p>
        </p:txBody>
      </p:sp>
      <p:sp>
        <p:nvSpPr>
          <p:cNvPr id="4" name="Content Placeholder 3">
            <a:extLst>
              <a:ext uri="{FF2B5EF4-FFF2-40B4-BE49-F238E27FC236}">
                <a16:creationId xmlns:a16="http://schemas.microsoft.com/office/drawing/2014/main" id="{BDFD44FF-D565-3427-7A0C-46180F3FB7B4}"/>
              </a:ext>
            </a:extLst>
          </p:cNvPr>
          <p:cNvSpPr>
            <a:spLocks noGrp="1"/>
          </p:cNvSpPr>
          <p:nvPr>
            <p:ph sz="half" idx="1"/>
          </p:nvPr>
        </p:nvSpPr>
        <p:spPr>
          <a:xfrm>
            <a:off x="4199137" y="1343906"/>
            <a:ext cx="3361056" cy="3933645"/>
          </a:xfrm>
          <a:solidFill>
            <a:schemeClr val="accent6">
              <a:lumMod val="20000"/>
              <a:lumOff val="80000"/>
            </a:schemeClr>
          </a:solidFill>
        </p:spPr>
        <p:txBody>
          <a:bodyPr/>
          <a:lstStyle/>
          <a:p>
            <a:pPr marL="0" indent="0" rtl="0">
              <a:buNone/>
            </a:pPr>
            <a:r>
              <a:rPr lang="ro-RO" sz="3200" dirty="0"/>
              <a:t>Diagrama Ishikawa</a:t>
            </a:r>
            <a:endParaRPr lang="en-US" sz="3200" dirty="0"/>
          </a:p>
          <a:p>
            <a:pPr marL="0" indent="0" rtl="0">
              <a:buNone/>
            </a:pPr>
            <a:r>
              <a:rPr lang="ro-RO" sz="1400" dirty="0">
                <a:solidFill>
                  <a:srgbClr val="0D0D0D"/>
                </a:solidFill>
                <a:effectLst/>
                <a:latin typeface="Segoe UI" panose="020B0502040204020203" pitchFamily="34" charset="0"/>
                <a:ea typeface="Aptos" panose="020B0004020202020204" pitchFamily="34" charset="0"/>
              </a:rPr>
              <a:t>Diagrama Ishikawa, cunoscută și sub numele de diagrama „os de peste” sau diagrama „Cauza - Efect”, este o unealtă vizuală utilizată în analiza cauzelor de bază în cadrul procesului de îmbunătățire a calității și de rezolvare a problemelor. Această diagramă oferă o modalitate structurată de a identifica și de a organiza cauzele potențiale care contribuie la o anumită problemă sau efect.</a:t>
            </a:r>
            <a:endParaRPr lang="ro-RO" sz="1400" dirty="0"/>
          </a:p>
        </p:txBody>
      </p:sp>
      <p:sp>
        <p:nvSpPr>
          <p:cNvPr id="10" name="Picture Placeholder 9">
            <a:extLst>
              <a:ext uri="{FF2B5EF4-FFF2-40B4-BE49-F238E27FC236}">
                <a16:creationId xmlns:a16="http://schemas.microsoft.com/office/drawing/2014/main" id="{9660E807-15E3-3646-63D9-89DF43003967}"/>
              </a:ext>
            </a:extLst>
          </p:cNvPr>
          <p:cNvSpPr>
            <a:spLocks noGrp="1"/>
          </p:cNvSpPr>
          <p:nvPr>
            <p:ph type="pic" sz="quarter" idx="14"/>
          </p:nvPr>
        </p:nvSpPr>
        <p:spPr>
          <a:xfrm>
            <a:off x="7560193" y="1343906"/>
            <a:ext cx="3737526" cy="3933645"/>
          </a:xfrm>
        </p:spPr>
        <p:txBody>
          <a:bodyPr/>
          <a:lstStyle/>
          <a:p>
            <a:endParaRPr lang="ro-RO"/>
          </a:p>
        </p:txBody>
      </p:sp>
      <p:graphicFrame>
        <p:nvGraphicFramePr>
          <p:cNvPr id="11" name="Diagram 10">
            <a:extLst>
              <a:ext uri="{FF2B5EF4-FFF2-40B4-BE49-F238E27FC236}">
                <a16:creationId xmlns:a16="http://schemas.microsoft.com/office/drawing/2014/main" id="{8A5FDFF0-1255-5514-56DF-F22C6E7A3C4F}"/>
              </a:ext>
            </a:extLst>
          </p:cNvPr>
          <p:cNvGraphicFramePr/>
          <p:nvPr>
            <p:extLst>
              <p:ext uri="{D42A27DB-BD31-4B8C-83A1-F6EECF244321}">
                <p14:modId xmlns:p14="http://schemas.microsoft.com/office/powerpoint/2010/main" val="442253890"/>
              </p:ext>
            </p:extLst>
          </p:nvPr>
        </p:nvGraphicFramePr>
        <p:xfrm>
          <a:off x="432000" y="1343906"/>
          <a:ext cx="3736800" cy="39336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Content Placeholder 4">
            <a:extLst>
              <a:ext uri="{FF2B5EF4-FFF2-40B4-BE49-F238E27FC236}">
                <a16:creationId xmlns:a16="http://schemas.microsoft.com/office/drawing/2014/main" id="{68120782-6141-088D-2943-C971E0FBA9D7}"/>
              </a:ext>
            </a:extLst>
          </p:cNvPr>
          <p:cNvGraphicFramePr>
            <a:graphicFrameLocks/>
          </p:cNvGraphicFramePr>
          <p:nvPr>
            <p:extLst>
              <p:ext uri="{D42A27DB-BD31-4B8C-83A1-F6EECF244321}">
                <p14:modId xmlns:p14="http://schemas.microsoft.com/office/powerpoint/2010/main" val="4291310852"/>
              </p:ext>
            </p:extLst>
          </p:nvPr>
        </p:nvGraphicFramePr>
        <p:xfrm>
          <a:off x="7559675" y="1344613"/>
          <a:ext cx="3738563" cy="39338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849807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2F248-F17E-1372-08D1-7D9C1A0AEBFA}"/>
            </a:ext>
          </a:extLst>
        </p:cNvPr>
        <p:cNvGrpSpPr/>
        <p:nvPr/>
      </p:nvGrpSpPr>
      <p:grpSpPr>
        <a:xfrm>
          <a:off x="0" y="0"/>
          <a:ext cx="0" cy="0"/>
          <a:chOff x="0" y="0"/>
          <a:chExt cx="0" cy="0"/>
        </a:xfrm>
      </p:grpSpPr>
      <p:graphicFrame>
        <p:nvGraphicFramePr>
          <p:cNvPr id="9" name="Diagram 8">
            <a:extLst>
              <a:ext uri="{FF2B5EF4-FFF2-40B4-BE49-F238E27FC236}">
                <a16:creationId xmlns:a16="http://schemas.microsoft.com/office/drawing/2014/main" id="{ADC4334A-704A-2725-1608-BE2AF7C7123E}"/>
              </a:ext>
            </a:extLst>
          </p:cNvPr>
          <p:cNvGraphicFramePr/>
          <p:nvPr>
            <p:extLst>
              <p:ext uri="{D42A27DB-BD31-4B8C-83A1-F6EECF244321}">
                <p14:modId xmlns:p14="http://schemas.microsoft.com/office/powerpoint/2010/main" val="1500601456"/>
              </p:ext>
            </p:extLst>
          </p:nvPr>
        </p:nvGraphicFramePr>
        <p:xfrm>
          <a:off x="432000" y="1343906"/>
          <a:ext cx="7126430" cy="39336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u 1">
            <a:extLst>
              <a:ext uri="{FF2B5EF4-FFF2-40B4-BE49-F238E27FC236}">
                <a16:creationId xmlns:a16="http://schemas.microsoft.com/office/drawing/2014/main" id="{5603F46E-D304-9CD9-4859-CEEF488B7C44}"/>
              </a:ext>
            </a:extLst>
          </p:cNvPr>
          <p:cNvSpPr>
            <a:spLocks noGrp="1"/>
          </p:cNvSpPr>
          <p:nvPr>
            <p:ph type="title"/>
          </p:nvPr>
        </p:nvSpPr>
        <p:spPr/>
        <p:txBody>
          <a:bodyPr rtlCol="0"/>
          <a:lstStyle/>
          <a:p>
            <a:pPr rtl="0"/>
            <a:r>
              <a:rPr lang="ro-RO" sz="2000" dirty="0"/>
              <a:t>PAS 2</a:t>
            </a:r>
            <a:r>
              <a:rPr lang="en-US" sz="2000" dirty="0"/>
              <a:t>	</a:t>
            </a:r>
            <a:r>
              <a:rPr lang="ro-RO" sz="2000" dirty="0"/>
              <a:t> Importanța Analizei Cauzelor de Bază (Ishikawa) în QRQC</a:t>
            </a:r>
          </a:p>
        </p:txBody>
      </p:sp>
      <p:sp>
        <p:nvSpPr>
          <p:cNvPr id="6" name="Substituent număr diapozitiv 5">
            <a:extLst>
              <a:ext uri="{FF2B5EF4-FFF2-40B4-BE49-F238E27FC236}">
                <a16:creationId xmlns:a16="http://schemas.microsoft.com/office/drawing/2014/main" id="{3A51F25B-1F89-C4E4-73E1-E75CA651D938}"/>
              </a:ext>
            </a:extLst>
          </p:cNvPr>
          <p:cNvSpPr>
            <a:spLocks noGrp="1"/>
          </p:cNvSpPr>
          <p:nvPr>
            <p:ph type="sldNum" sz="quarter" idx="34"/>
          </p:nvPr>
        </p:nvSpPr>
        <p:spPr/>
        <p:txBody>
          <a:bodyPr rtlCol="0"/>
          <a:lstStyle/>
          <a:p>
            <a:pPr rtl="0"/>
            <a:fld id="{19B51A1E-902D-48AF-9020-955120F399B6}" type="slidenum">
              <a:rPr lang="ro-RO" smtClean="0"/>
              <a:pPr rtl="0"/>
              <a:t>13</a:t>
            </a:fld>
            <a:endParaRPr lang="ro-RO" dirty="0"/>
          </a:p>
        </p:txBody>
      </p:sp>
      <p:graphicFrame>
        <p:nvGraphicFramePr>
          <p:cNvPr id="7" name="Content Placeholder 4">
            <a:extLst>
              <a:ext uri="{FF2B5EF4-FFF2-40B4-BE49-F238E27FC236}">
                <a16:creationId xmlns:a16="http://schemas.microsoft.com/office/drawing/2014/main" id="{CC3BF56D-B006-F5B6-92D8-4F2EFA5040D1}"/>
              </a:ext>
            </a:extLst>
          </p:cNvPr>
          <p:cNvGraphicFramePr>
            <a:graphicFrameLocks noGrp="1"/>
          </p:cNvGraphicFramePr>
          <p:nvPr>
            <p:ph type="pic" sz="quarter" idx="14"/>
            <p:extLst>
              <p:ext uri="{D42A27DB-BD31-4B8C-83A1-F6EECF244321}">
                <p14:modId xmlns:p14="http://schemas.microsoft.com/office/powerpoint/2010/main" val="4291310852"/>
              </p:ext>
            </p:extLst>
          </p:nvPr>
        </p:nvGraphicFramePr>
        <p:xfrm>
          <a:off x="7559675" y="1344613"/>
          <a:ext cx="3738563" cy="39338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343643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60335-EC62-DFC0-4B08-C9045899C5A7}"/>
            </a:ext>
          </a:extLst>
        </p:cNvPr>
        <p:cNvGrpSpPr/>
        <p:nvPr/>
      </p:nvGrpSpPr>
      <p:grpSpPr>
        <a:xfrm>
          <a:off x="0" y="0"/>
          <a:ext cx="0" cy="0"/>
          <a:chOff x="0" y="0"/>
          <a:chExt cx="0" cy="0"/>
        </a:xfrm>
      </p:grpSpPr>
      <p:sp>
        <p:nvSpPr>
          <p:cNvPr id="12" name="Substituent conținut 3">
            <a:extLst>
              <a:ext uri="{FF2B5EF4-FFF2-40B4-BE49-F238E27FC236}">
                <a16:creationId xmlns:a16="http://schemas.microsoft.com/office/drawing/2014/main" id="{FF973BCE-5E3F-E439-2061-2CF801D25488}"/>
              </a:ext>
            </a:extLst>
          </p:cNvPr>
          <p:cNvSpPr txBox="1">
            <a:spLocks/>
          </p:cNvSpPr>
          <p:nvPr/>
        </p:nvSpPr>
        <p:spPr>
          <a:xfrm>
            <a:off x="437656" y="1343205"/>
            <a:ext cx="7128193" cy="3933645"/>
          </a:xfrm>
          <a:prstGeom prst="rect">
            <a:avLst/>
          </a:prstGeom>
          <a:noFill/>
        </p:spPr>
        <p:txBody>
          <a:bodyPr vert="horz" lIns="180000" tIns="180000" rIns="18000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ro-RO" dirty="0"/>
          </a:p>
        </p:txBody>
      </p:sp>
      <p:pic>
        <p:nvPicPr>
          <p:cNvPr id="11" name="Picture 10">
            <a:extLst>
              <a:ext uri="{FF2B5EF4-FFF2-40B4-BE49-F238E27FC236}">
                <a16:creationId xmlns:a16="http://schemas.microsoft.com/office/drawing/2014/main" id="{BAD2CA7D-DB38-EB50-50FF-1169AA3FFFA1}"/>
              </a:ext>
            </a:extLst>
          </p:cNvPr>
          <p:cNvPicPr>
            <a:picLocks noChangeAspect="1"/>
          </p:cNvPicPr>
          <p:nvPr/>
        </p:nvPicPr>
        <p:blipFill>
          <a:blip r:embed="rId3"/>
          <a:stretch>
            <a:fillRect/>
          </a:stretch>
        </p:blipFill>
        <p:spPr>
          <a:xfrm>
            <a:off x="432000" y="1343906"/>
            <a:ext cx="5807147" cy="3966299"/>
          </a:xfrm>
          <a:prstGeom prst="rect">
            <a:avLst/>
          </a:prstGeom>
        </p:spPr>
      </p:pic>
      <p:sp>
        <p:nvSpPr>
          <p:cNvPr id="2" name="Titlu 1">
            <a:extLst>
              <a:ext uri="{FF2B5EF4-FFF2-40B4-BE49-F238E27FC236}">
                <a16:creationId xmlns:a16="http://schemas.microsoft.com/office/drawing/2014/main" id="{EC6DF826-2D7D-C772-D3DA-C41CC187C658}"/>
              </a:ext>
            </a:extLst>
          </p:cNvPr>
          <p:cNvSpPr>
            <a:spLocks noGrp="1"/>
          </p:cNvSpPr>
          <p:nvPr>
            <p:ph type="title"/>
          </p:nvPr>
        </p:nvSpPr>
        <p:spPr/>
        <p:txBody>
          <a:bodyPr rtlCol="0"/>
          <a:lstStyle/>
          <a:p>
            <a:pPr rtl="0"/>
            <a:r>
              <a:rPr lang="ro-RO" sz="2000" dirty="0"/>
              <a:t>PAS 2</a:t>
            </a:r>
            <a:r>
              <a:rPr lang="en-US" sz="2000" dirty="0"/>
              <a:t>	</a:t>
            </a:r>
            <a:r>
              <a:rPr lang="ro-RO" sz="2000" dirty="0"/>
              <a:t> Importanța Analizei Cauzelor de Bază (Ishikawa) în QRQC</a:t>
            </a:r>
          </a:p>
        </p:txBody>
      </p:sp>
      <p:sp>
        <p:nvSpPr>
          <p:cNvPr id="6" name="Substituent număr diapozitiv 5">
            <a:extLst>
              <a:ext uri="{FF2B5EF4-FFF2-40B4-BE49-F238E27FC236}">
                <a16:creationId xmlns:a16="http://schemas.microsoft.com/office/drawing/2014/main" id="{E0BAA3C6-3115-A3E9-D242-CFF318BAEA2B}"/>
              </a:ext>
            </a:extLst>
          </p:cNvPr>
          <p:cNvSpPr>
            <a:spLocks noGrp="1"/>
          </p:cNvSpPr>
          <p:nvPr>
            <p:ph type="sldNum" sz="quarter" idx="34"/>
          </p:nvPr>
        </p:nvSpPr>
        <p:spPr/>
        <p:txBody>
          <a:bodyPr rtlCol="0"/>
          <a:lstStyle/>
          <a:p>
            <a:pPr rtl="0"/>
            <a:fld id="{19B51A1E-902D-48AF-9020-955120F399B6}" type="slidenum">
              <a:rPr lang="ro-RO" smtClean="0"/>
              <a:pPr rtl="0"/>
              <a:t>14</a:t>
            </a:fld>
            <a:endParaRPr lang="ro-RO" dirty="0"/>
          </a:p>
        </p:txBody>
      </p:sp>
      <p:graphicFrame>
        <p:nvGraphicFramePr>
          <p:cNvPr id="22" name="Content Placeholder 4">
            <a:extLst>
              <a:ext uri="{FF2B5EF4-FFF2-40B4-BE49-F238E27FC236}">
                <a16:creationId xmlns:a16="http://schemas.microsoft.com/office/drawing/2014/main" id="{F1F48437-87DA-A4BD-2D15-E3235CBC46DB}"/>
              </a:ext>
            </a:extLst>
          </p:cNvPr>
          <p:cNvGraphicFramePr>
            <a:graphicFrameLocks noGrp="1"/>
          </p:cNvGraphicFramePr>
          <p:nvPr>
            <p:ph type="pic" sz="quarter" idx="14"/>
            <p:extLst>
              <p:ext uri="{D42A27DB-BD31-4B8C-83A1-F6EECF244321}">
                <p14:modId xmlns:p14="http://schemas.microsoft.com/office/powerpoint/2010/main" val="4291310852"/>
              </p:ext>
            </p:extLst>
          </p:nvPr>
        </p:nvGraphicFramePr>
        <p:xfrm>
          <a:off x="7559675" y="1344613"/>
          <a:ext cx="3738563" cy="39338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72120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2C270-412C-A900-CBE2-EAEA16C04F08}"/>
            </a:ext>
          </a:extLst>
        </p:cNvPr>
        <p:cNvGrpSpPr/>
        <p:nvPr/>
      </p:nvGrpSpPr>
      <p:grpSpPr>
        <a:xfrm>
          <a:off x="0" y="0"/>
          <a:ext cx="0" cy="0"/>
          <a:chOff x="0" y="0"/>
          <a:chExt cx="0" cy="0"/>
        </a:xfrm>
      </p:grpSpPr>
      <p:sp>
        <p:nvSpPr>
          <p:cNvPr id="3" name="Titlu 2">
            <a:extLst>
              <a:ext uri="{FF2B5EF4-FFF2-40B4-BE49-F238E27FC236}">
                <a16:creationId xmlns:a16="http://schemas.microsoft.com/office/drawing/2014/main" id="{E5803B5E-0045-513E-D739-52E68E5D35C8}"/>
              </a:ext>
            </a:extLst>
          </p:cNvPr>
          <p:cNvSpPr>
            <a:spLocks noGrp="1"/>
          </p:cNvSpPr>
          <p:nvPr>
            <p:ph type="ctrTitle"/>
          </p:nvPr>
        </p:nvSpPr>
        <p:spPr>
          <a:xfrm>
            <a:off x="286990" y="4304731"/>
            <a:ext cx="6798250" cy="1674470"/>
          </a:xfrm>
        </p:spPr>
        <p:txBody>
          <a:bodyPr rtlCol="0"/>
          <a:lstStyle/>
          <a:p>
            <a:pPr rtl="0"/>
            <a:r>
              <a:rPr lang="en-US" sz="5300" dirty="0">
                <a:solidFill>
                  <a:schemeClr val="bg1">
                    <a:lumMod val="50000"/>
                  </a:schemeClr>
                </a:solidFill>
              </a:rPr>
              <a:t>Pas 3</a:t>
            </a:r>
            <a:br>
              <a:rPr lang="en-US" sz="5300" dirty="0">
                <a:solidFill>
                  <a:schemeClr val="bg1">
                    <a:lumMod val="50000"/>
                  </a:schemeClr>
                </a:solidFill>
              </a:rPr>
            </a:br>
            <a:r>
              <a:rPr lang="ro-RO" sz="5300" dirty="0"/>
              <a:t>Analiza Cauzelor de Bază (3x5Whys)</a:t>
            </a:r>
          </a:p>
        </p:txBody>
      </p:sp>
      <p:sp>
        <p:nvSpPr>
          <p:cNvPr id="4" name="Subtitlu 3">
            <a:extLst>
              <a:ext uri="{FF2B5EF4-FFF2-40B4-BE49-F238E27FC236}">
                <a16:creationId xmlns:a16="http://schemas.microsoft.com/office/drawing/2014/main" id="{D1BFD469-F597-4F8C-6F82-666531D1B480}"/>
              </a:ext>
            </a:extLst>
          </p:cNvPr>
          <p:cNvSpPr>
            <a:spLocks noGrp="1"/>
          </p:cNvSpPr>
          <p:nvPr>
            <p:ph type="subTitle" idx="1"/>
          </p:nvPr>
        </p:nvSpPr>
        <p:spPr/>
        <p:txBody>
          <a:bodyPr rtlCol="0"/>
          <a:lstStyle/>
          <a:p>
            <a:pPr rtl="0"/>
            <a:r>
              <a:rPr lang="ro-RO" sz="1200" dirty="0">
                <a:solidFill>
                  <a:srgbClr val="000000"/>
                </a:solidFill>
                <a:effectLst/>
                <a:latin typeface="Segoe UI" panose="020B0502040204020203" pitchFamily="34" charset="0"/>
                <a:ea typeface="Aptos" panose="020B0004020202020204" pitchFamily="34" charset="0"/>
              </a:rPr>
              <a:t>valida</a:t>
            </a:r>
            <a:r>
              <a:rPr lang="en-US" sz="1200" dirty="0">
                <a:solidFill>
                  <a:srgbClr val="000000"/>
                </a:solidFill>
                <a:effectLst/>
                <a:latin typeface="Segoe UI" panose="020B0502040204020203" pitchFamily="34" charset="0"/>
                <a:ea typeface="Aptos" panose="020B0004020202020204" pitchFamily="34" charset="0"/>
              </a:rPr>
              <a:t>re</a:t>
            </a:r>
            <a:r>
              <a:rPr lang="ro-RO" sz="1200" dirty="0">
                <a:solidFill>
                  <a:srgbClr val="000000"/>
                </a:solidFill>
                <a:effectLst/>
                <a:latin typeface="Segoe UI" panose="020B0502040204020203" pitchFamily="34" charset="0"/>
                <a:ea typeface="Aptos" panose="020B0004020202020204" pitchFamily="34" charset="0"/>
              </a:rPr>
              <a:t> și aprofunda</a:t>
            </a:r>
            <a:r>
              <a:rPr lang="en-US" sz="1200" dirty="0">
                <a:solidFill>
                  <a:srgbClr val="000000"/>
                </a:solidFill>
                <a:effectLst/>
                <a:latin typeface="Segoe UI" panose="020B0502040204020203" pitchFamily="34" charset="0"/>
                <a:ea typeface="Aptos" panose="020B0004020202020204" pitchFamily="34" charset="0"/>
              </a:rPr>
              <a:t>re a</a:t>
            </a:r>
            <a:r>
              <a:rPr lang="ro-RO" sz="1200" dirty="0">
                <a:solidFill>
                  <a:srgbClr val="000000"/>
                </a:solidFill>
                <a:effectLst/>
                <a:latin typeface="Segoe UI" panose="020B0502040204020203" pitchFamily="34" charset="0"/>
                <a:ea typeface="Aptos" panose="020B0004020202020204" pitchFamily="34" charset="0"/>
              </a:rPr>
              <a:t> analiz</a:t>
            </a:r>
            <a:r>
              <a:rPr lang="en-US" sz="1200" dirty="0" err="1">
                <a:solidFill>
                  <a:srgbClr val="000000"/>
                </a:solidFill>
                <a:effectLst/>
                <a:latin typeface="Segoe UI" panose="020B0502040204020203" pitchFamily="34" charset="0"/>
                <a:ea typeface="Aptos" panose="020B0004020202020204" pitchFamily="34" charset="0"/>
              </a:rPr>
              <a:t>ei</a:t>
            </a:r>
            <a:r>
              <a:rPr lang="ro-RO" sz="1200" dirty="0">
                <a:solidFill>
                  <a:srgbClr val="000000"/>
                </a:solidFill>
                <a:effectLst/>
                <a:latin typeface="Segoe UI" panose="020B0502040204020203" pitchFamily="34" charset="0"/>
                <a:ea typeface="Aptos" panose="020B0004020202020204" pitchFamily="34" charset="0"/>
              </a:rPr>
              <a:t> cauzelor fundamentale identificate în </a:t>
            </a:r>
            <a:r>
              <a:rPr lang="en-US" sz="1200" dirty="0">
                <a:solidFill>
                  <a:srgbClr val="000000"/>
                </a:solidFill>
                <a:effectLst/>
                <a:latin typeface="Segoe UI" panose="020B0502040204020203" pitchFamily="34" charset="0"/>
                <a:ea typeface="Aptos" panose="020B0004020202020204" pitchFamily="34" charset="0"/>
              </a:rPr>
              <a:t>pasul</a:t>
            </a:r>
            <a:r>
              <a:rPr lang="ro-RO" sz="1200" dirty="0">
                <a:solidFill>
                  <a:srgbClr val="000000"/>
                </a:solidFill>
                <a:effectLst/>
                <a:latin typeface="Segoe UI" panose="020B0502040204020203" pitchFamily="34" charset="0"/>
                <a:ea typeface="Aptos" panose="020B0004020202020204" pitchFamily="34" charset="0"/>
              </a:rPr>
              <a:t> 2, folosind tehnica "3x</a:t>
            </a:r>
            <a:r>
              <a:rPr lang="en-US" sz="1200" dirty="0">
                <a:solidFill>
                  <a:srgbClr val="000000"/>
                </a:solidFill>
                <a:effectLst/>
                <a:latin typeface="Segoe UI" panose="020B0502040204020203" pitchFamily="34" charset="0"/>
                <a:ea typeface="Aptos" panose="020B0004020202020204" pitchFamily="34" charset="0"/>
              </a:rPr>
              <a:t> </a:t>
            </a:r>
            <a:r>
              <a:rPr lang="ro-RO" sz="1200" dirty="0">
                <a:solidFill>
                  <a:srgbClr val="000000"/>
                </a:solidFill>
                <a:effectLst/>
                <a:latin typeface="Segoe UI" panose="020B0502040204020203" pitchFamily="34" charset="0"/>
                <a:ea typeface="Aptos" panose="020B0004020202020204" pitchFamily="34" charset="0"/>
              </a:rPr>
              <a:t>5</a:t>
            </a:r>
            <a:r>
              <a:rPr lang="en-US" sz="1200" dirty="0">
                <a:solidFill>
                  <a:srgbClr val="000000"/>
                </a:solidFill>
                <a:effectLst/>
                <a:latin typeface="Segoe UI" panose="020B0502040204020203" pitchFamily="34" charset="0"/>
                <a:ea typeface="Aptos" panose="020B0004020202020204" pitchFamily="34" charset="0"/>
              </a:rPr>
              <a:t> De Ce</a:t>
            </a:r>
            <a:r>
              <a:rPr lang="ro-RO" sz="1200" dirty="0">
                <a:solidFill>
                  <a:srgbClr val="000000"/>
                </a:solidFill>
                <a:effectLst/>
                <a:latin typeface="Segoe UI" panose="020B0502040204020203" pitchFamily="34" charset="0"/>
                <a:ea typeface="Aptos" panose="020B0004020202020204" pitchFamily="34" charset="0"/>
              </a:rPr>
              <a:t>" pentru a ajunge la cauzele de bază reale ale problemei.</a:t>
            </a:r>
            <a:endParaRPr lang="ro-RO" sz="1200" dirty="0"/>
          </a:p>
        </p:txBody>
      </p:sp>
      <p:sp>
        <p:nvSpPr>
          <p:cNvPr id="5" name="Substituent număr diapozitiv 4">
            <a:extLst>
              <a:ext uri="{FF2B5EF4-FFF2-40B4-BE49-F238E27FC236}">
                <a16:creationId xmlns:a16="http://schemas.microsoft.com/office/drawing/2014/main" id="{02AB3AC7-22BE-20B9-D840-0361E41B0AD0}"/>
              </a:ext>
            </a:extLst>
          </p:cNvPr>
          <p:cNvSpPr>
            <a:spLocks noGrp="1"/>
          </p:cNvSpPr>
          <p:nvPr>
            <p:ph type="sldNum" sz="quarter" idx="11"/>
          </p:nvPr>
        </p:nvSpPr>
        <p:spPr/>
        <p:txBody>
          <a:bodyPr rtlCol="0"/>
          <a:lstStyle/>
          <a:p>
            <a:pPr rtl="0"/>
            <a:fld id="{19B51A1E-902D-48AF-9020-955120F399B6}" type="slidenum">
              <a:rPr lang="ro-RO" smtClean="0"/>
              <a:pPr rtl="0"/>
              <a:t>15</a:t>
            </a:fld>
            <a:endParaRPr lang="ro-RO" dirty="0"/>
          </a:p>
        </p:txBody>
      </p:sp>
    </p:spTree>
    <p:extLst>
      <p:ext uri="{BB962C8B-B14F-4D97-AF65-F5344CB8AC3E}">
        <p14:creationId xmlns:p14="http://schemas.microsoft.com/office/powerpoint/2010/main" val="2492722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E4611-4C6E-2C66-6B28-7E3FB069B878}"/>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52EE9FDC-C3AE-5600-E229-5E642824537D}"/>
              </a:ext>
            </a:extLst>
          </p:cNvPr>
          <p:cNvSpPr>
            <a:spLocks noGrp="1"/>
          </p:cNvSpPr>
          <p:nvPr>
            <p:ph type="title"/>
          </p:nvPr>
        </p:nvSpPr>
        <p:spPr/>
        <p:txBody>
          <a:bodyPr rtlCol="0"/>
          <a:lstStyle/>
          <a:p>
            <a:pPr rtl="0"/>
            <a:r>
              <a:rPr lang="pt-BR" sz="2000" dirty="0"/>
              <a:t>Pas 3	Analiza Cauzelor de Bază (3x5Whys)</a:t>
            </a:r>
            <a:endParaRPr lang="ro-RO" sz="2000" dirty="0"/>
          </a:p>
        </p:txBody>
      </p:sp>
      <p:sp>
        <p:nvSpPr>
          <p:cNvPr id="6" name="Substituent număr diapozitiv 5">
            <a:extLst>
              <a:ext uri="{FF2B5EF4-FFF2-40B4-BE49-F238E27FC236}">
                <a16:creationId xmlns:a16="http://schemas.microsoft.com/office/drawing/2014/main" id="{B10D198F-B63A-5A43-3A86-F604CE3B8226}"/>
              </a:ext>
            </a:extLst>
          </p:cNvPr>
          <p:cNvSpPr>
            <a:spLocks noGrp="1"/>
          </p:cNvSpPr>
          <p:nvPr>
            <p:ph type="sldNum" sz="quarter" idx="34"/>
          </p:nvPr>
        </p:nvSpPr>
        <p:spPr/>
        <p:txBody>
          <a:bodyPr rtlCol="0"/>
          <a:lstStyle/>
          <a:p>
            <a:pPr rtl="0"/>
            <a:fld id="{19B51A1E-902D-48AF-9020-955120F399B6}" type="slidenum">
              <a:rPr lang="ro-RO" smtClean="0"/>
              <a:pPr rtl="0"/>
              <a:t>16</a:t>
            </a:fld>
            <a:endParaRPr lang="ro-RO" dirty="0"/>
          </a:p>
        </p:txBody>
      </p:sp>
      <p:graphicFrame>
        <p:nvGraphicFramePr>
          <p:cNvPr id="8" name="Content Placeholder 7">
            <a:extLst>
              <a:ext uri="{FF2B5EF4-FFF2-40B4-BE49-F238E27FC236}">
                <a16:creationId xmlns:a16="http://schemas.microsoft.com/office/drawing/2014/main" id="{C9483CF6-BFC9-F9DE-EAEC-CC9EC5922B74}"/>
              </a:ext>
            </a:extLst>
          </p:cNvPr>
          <p:cNvGraphicFramePr>
            <a:graphicFrameLocks noGrp="1"/>
          </p:cNvGraphicFramePr>
          <p:nvPr>
            <p:ph sz="half" idx="1"/>
            <p:extLst>
              <p:ext uri="{D42A27DB-BD31-4B8C-83A1-F6EECF244321}">
                <p14:modId xmlns:p14="http://schemas.microsoft.com/office/powerpoint/2010/main" val="3751526009"/>
              </p:ext>
            </p:extLst>
          </p:nvPr>
        </p:nvGraphicFramePr>
        <p:xfrm>
          <a:off x="432000" y="1343906"/>
          <a:ext cx="7128193" cy="39336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Picture Placeholder 11">
            <a:extLst>
              <a:ext uri="{FF2B5EF4-FFF2-40B4-BE49-F238E27FC236}">
                <a16:creationId xmlns:a16="http://schemas.microsoft.com/office/drawing/2014/main" id="{711185DC-57AA-64B8-58F9-A454A3ACB174}"/>
              </a:ext>
            </a:extLst>
          </p:cNvPr>
          <p:cNvSpPr>
            <a:spLocks noGrp="1"/>
          </p:cNvSpPr>
          <p:nvPr>
            <p:ph type="pic" sz="quarter" idx="14"/>
          </p:nvPr>
        </p:nvSpPr>
        <p:spPr/>
        <p:txBody>
          <a:bodyPr/>
          <a:lstStyle/>
          <a:p>
            <a:endParaRPr lang="ro-RO"/>
          </a:p>
        </p:txBody>
      </p:sp>
      <p:pic>
        <p:nvPicPr>
          <p:cNvPr id="13" name="Picture Placeholder 15" descr="A white board with arrows and red arrows&#10;&#10;Description automatically generated">
            <a:extLst>
              <a:ext uri="{FF2B5EF4-FFF2-40B4-BE49-F238E27FC236}">
                <a16:creationId xmlns:a16="http://schemas.microsoft.com/office/drawing/2014/main" id="{8F0E4A26-0A09-604E-D1EE-49A76DD86A36}"/>
              </a:ext>
            </a:extLst>
          </p:cNvPr>
          <p:cNvPicPr>
            <a:picLocks noChangeAspect="1"/>
          </p:cNvPicPr>
          <p:nvPr/>
        </p:nvPicPr>
        <p:blipFill>
          <a:blip r:embed="rId8">
            <a:extLst>
              <a:ext uri="{28A0092B-C50C-407E-A947-70E740481C1C}">
                <a14:useLocalDpi xmlns:a14="http://schemas.microsoft.com/office/drawing/2010/main" val="0"/>
              </a:ext>
            </a:extLst>
          </a:blip>
          <a:srcRect t="15965" b="15965"/>
          <a:stretch>
            <a:fillRect/>
          </a:stretch>
        </p:blipFill>
        <p:spPr>
          <a:xfrm>
            <a:off x="7550766" y="1343906"/>
            <a:ext cx="3737526" cy="3933645"/>
          </a:xfrm>
          <a:custGeom>
            <a:avLst/>
            <a:gdLst>
              <a:gd name="connsiteX0" fmla="*/ 0 w 3737526"/>
              <a:gd name="connsiteY0" fmla="*/ 0 h 3933645"/>
              <a:gd name="connsiteX1" fmla="*/ 496557 w 3737526"/>
              <a:gd name="connsiteY1" fmla="*/ 0 h 3933645"/>
              <a:gd name="connsiteX2" fmla="*/ 918364 w 3737526"/>
              <a:gd name="connsiteY2" fmla="*/ 0 h 3933645"/>
              <a:gd name="connsiteX3" fmla="*/ 1527046 w 3737526"/>
              <a:gd name="connsiteY3" fmla="*/ 0 h 3933645"/>
              <a:gd name="connsiteX4" fmla="*/ 2023603 w 3737526"/>
              <a:gd name="connsiteY4" fmla="*/ 0 h 3933645"/>
              <a:gd name="connsiteX5" fmla="*/ 2520160 w 3737526"/>
              <a:gd name="connsiteY5" fmla="*/ 0 h 3933645"/>
              <a:gd name="connsiteX6" fmla="*/ 3128843 w 3737526"/>
              <a:gd name="connsiteY6" fmla="*/ 0 h 3933645"/>
              <a:gd name="connsiteX7" fmla="*/ 3737526 w 3737526"/>
              <a:gd name="connsiteY7" fmla="*/ 0 h 3933645"/>
              <a:gd name="connsiteX8" fmla="*/ 3737526 w 3737526"/>
              <a:gd name="connsiteY8" fmla="*/ 640622 h 3933645"/>
              <a:gd name="connsiteX9" fmla="*/ 3737526 w 3737526"/>
              <a:gd name="connsiteY9" fmla="*/ 1123899 h 3933645"/>
              <a:gd name="connsiteX10" fmla="*/ 3737526 w 3737526"/>
              <a:gd name="connsiteY10" fmla="*/ 1607175 h 3933645"/>
              <a:gd name="connsiteX11" fmla="*/ 3737526 w 3737526"/>
              <a:gd name="connsiteY11" fmla="*/ 2169124 h 3933645"/>
              <a:gd name="connsiteX12" fmla="*/ 3737526 w 3737526"/>
              <a:gd name="connsiteY12" fmla="*/ 2770410 h 3933645"/>
              <a:gd name="connsiteX13" fmla="*/ 3737526 w 3737526"/>
              <a:gd name="connsiteY13" fmla="*/ 3214350 h 3933645"/>
              <a:gd name="connsiteX14" fmla="*/ 3737526 w 3737526"/>
              <a:gd name="connsiteY14" fmla="*/ 3933645 h 3933645"/>
              <a:gd name="connsiteX15" fmla="*/ 3203594 w 3737526"/>
              <a:gd name="connsiteY15" fmla="*/ 3933645 h 3933645"/>
              <a:gd name="connsiteX16" fmla="*/ 2669661 w 3737526"/>
              <a:gd name="connsiteY16" fmla="*/ 3933645 h 3933645"/>
              <a:gd name="connsiteX17" fmla="*/ 2060979 w 3737526"/>
              <a:gd name="connsiteY17" fmla="*/ 3933645 h 3933645"/>
              <a:gd name="connsiteX18" fmla="*/ 1527046 w 3737526"/>
              <a:gd name="connsiteY18" fmla="*/ 3933645 h 3933645"/>
              <a:gd name="connsiteX19" fmla="*/ 1105240 w 3737526"/>
              <a:gd name="connsiteY19" fmla="*/ 3933645 h 3933645"/>
              <a:gd name="connsiteX20" fmla="*/ 646058 w 3737526"/>
              <a:gd name="connsiteY20" fmla="*/ 3933645 h 3933645"/>
              <a:gd name="connsiteX21" fmla="*/ 0 w 3737526"/>
              <a:gd name="connsiteY21" fmla="*/ 3933645 h 3933645"/>
              <a:gd name="connsiteX22" fmla="*/ 0 w 3737526"/>
              <a:gd name="connsiteY22" fmla="*/ 3371696 h 3933645"/>
              <a:gd name="connsiteX23" fmla="*/ 0 w 3737526"/>
              <a:gd name="connsiteY23" fmla="*/ 2809746 h 3933645"/>
              <a:gd name="connsiteX24" fmla="*/ 0 w 3737526"/>
              <a:gd name="connsiteY24" fmla="*/ 2287134 h 3933645"/>
              <a:gd name="connsiteX25" fmla="*/ 0 w 3737526"/>
              <a:gd name="connsiteY25" fmla="*/ 1843194 h 3933645"/>
              <a:gd name="connsiteX26" fmla="*/ 0 w 3737526"/>
              <a:gd name="connsiteY26" fmla="*/ 1399254 h 3933645"/>
              <a:gd name="connsiteX27" fmla="*/ 0 w 3737526"/>
              <a:gd name="connsiteY27" fmla="*/ 797968 h 3933645"/>
              <a:gd name="connsiteX28" fmla="*/ 0 w 3737526"/>
              <a:gd name="connsiteY28" fmla="*/ 0 h 393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737526" h="3933645" extrusionOk="0">
                <a:moveTo>
                  <a:pt x="0" y="0"/>
                </a:moveTo>
                <a:cubicBezTo>
                  <a:pt x="240119" y="-16595"/>
                  <a:pt x="353820" y="4896"/>
                  <a:pt x="496557" y="0"/>
                </a:cubicBezTo>
                <a:cubicBezTo>
                  <a:pt x="639294" y="-4896"/>
                  <a:pt x="789832" y="414"/>
                  <a:pt x="918364" y="0"/>
                </a:cubicBezTo>
                <a:cubicBezTo>
                  <a:pt x="1046896" y="-414"/>
                  <a:pt x="1337966" y="48740"/>
                  <a:pt x="1527046" y="0"/>
                </a:cubicBezTo>
                <a:cubicBezTo>
                  <a:pt x="1716126" y="-48740"/>
                  <a:pt x="1852746" y="23769"/>
                  <a:pt x="2023603" y="0"/>
                </a:cubicBezTo>
                <a:cubicBezTo>
                  <a:pt x="2194460" y="-23769"/>
                  <a:pt x="2324108" y="32697"/>
                  <a:pt x="2520160" y="0"/>
                </a:cubicBezTo>
                <a:cubicBezTo>
                  <a:pt x="2716212" y="-32697"/>
                  <a:pt x="2837017" y="33434"/>
                  <a:pt x="3128843" y="0"/>
                </a:cubicBezTo>
                <a:cubicBezTo>
                  <a:pt x="3420669" y="-33434"/>
                  <a:pt x="3456398" y="34508"/>
                  <a:pt x="3737526" y="0"/>
                </a:cubicBezTo>
                <a:cubicBezTo>
                  <a:pt x="3743495" y="313156"/>
                  <a:pt x="3670821" y="460655"/>
                  <a:pt x="3737526" y="640622"/>
                </a:cubicBezTo>
                <a:cubicBezTo>
                  <a:pt x="3804231" y="820589"/>
                  <a:pt x="3711039" y="1008367"/>
                  <a:pt x="3737526" y="1123899"/>
                </a:cubicBezTo>
                <a:cubicBezTo>
                  <a:pt x="3764013" y="1239431"/>
                  <a:pt x="3711028" y="1445934"/>
                  <a:pt x="3737526" y="1607175"/>
                </a:cubicBezTo>
                <a:cubicBezTo>
                  <a:pt x="3764024" y="1768416"/>
                  <a:pt x="3695313" y="1989781"/>
                  <a:pt x="3737526" y="2169124"/>
                </a:cubicBezTo>
                <a:cubicBezTo>
                  <a:pt x="3779739" y="2348467"/>
                  <a:pt x="3711062" y="2621352"/>
                  <a:pt x="3737526" y="2770410"/>
                </a:cubicBezTo>
                <a:cubicBezTo>
                  <a:pt x="3763990" y="2919468"/>
                  <a:pt x="3736967" y="3033107"/>
                  <a:pt x="3737526" y="3214350"/>
                </a:cubicBezTo>
                <a:cubicBezTo>
                  <a:pt x="3738085" y="3395593"/>
                  <a:pt x="3680622" y="3674245"/>
                  <a:pt x="3737526" y="3933645"/>
                </a:cubicBezTo>
                <a:cubicBezTo>
                  <a:pt x="3540210" y="3939705"/>
                  <a:pt x="3435341" y="3918356"/>
                  <a:pt x="3203594" y="3933645"/>
                </a:cubicBezTo>
                <a:cubicBezTo>
                  <a:pt x="2971847" y="3948934"/>
                  <a:pt x="2920684" y="3877362"/>
                  <a:pt x="2669661" y="3933645"/>
                </a:cubicBezTo>
                <a:cubicBezTo>
                  <a:pt x="2418638" y="3989928"/>
                  <a:pt x="2221854" y="3882961"/>
                  <a:pt x="2060979" y="3933645"/>
                </a:cubicBezTo>
                <a:cubicBezTo>
                  <a:pt x="1900104" y="3984329"/>
                  <a:pt x="1788872" y="3876129"/>
                  <a:pt x="1527046" y="3933645"/>
                </a:cubicBezTo>
                <a:cubicBezTo>
                  <a:pt x="1265220" y="3991161"/>
                  <a:pt x="1276057" y="3931590"/>
                  <a:pt x="1105240" y="3933645"/>
                </a:cubicBezTo>
                <a:cubicBezTo>
                  <a:pt x="934423" y="3935700"/>
                  <a:pt x="865880" y="3924996"/>
                  <a:pt x="646058" y="3933645"/>
                </a:cubicBezTo>
                <a:cubicBezTo>
                  <a:pt x="426236" y="3942294"/>
                  <a:pt x="193635" y="3879723"/>
                  <a:pt x="0" y="3933645"/>
                </a:cubicBezTo>
                <a:cubicBezTo>
                  <a:pt x="-5227" y="3756606"/>
                  <a:pt x="53186" y="3501852"/>
                  <a:pt x="0" y="3371696"/>
                </a:cubicBezTo>
                <a:cubicBezTo>
                  <a:pt x="-53186" y="3241540"/>
                  <a:pt x="60484" y="2986182"/>
                  <a:pt x="0" y="2809746"/>
                </a:cubicBezTo>
                <a:cubicBezTo>
                  <a:pt x="-60484" y="2633310"/>
                  <a:pt x="51635" y="2423531"/>
                  <a:pt x="0" y="2287134"/>
                </a:cubicBezTo>
                <a:cubicBezTo>
                  <a:pt x="-51635" y="2150737"/>
                  <a:pt x="17234" y="1952547"/>
                  <a:pt x="0" y="1843194"/>
                </a:cubicBezTo>
                <a:cubicBezTo>
                  <a:pt x="-17234" y="1733841"/>
                  <a:pt x="729" y="1554675"/>
                  <a:pt x="0" y="1399254"/>
                </a:cubicBezTo>
                <a:cubicBezTo>
                  <a:pt x="-729" y="1243833"/>
                  <a:pt x="43882" y="1025030"/>
                  <a:pt x="0" y="797968"/>
                </a:cubicBezTo>
                <a:cubicBezTo>
                  <a:pt x="-43882" y="570906"/>
                  <a:pt x="59309" y="207024"/>
                  <a:pt x="0" y="0"/>
                </a:cubicBezTo>
                <a:close/>
              </a:path>
            </a:pathLst>
          </a:custGeom>
          <a:noFill/>
          <a:ln w="12700">
            <a:solidFill>
              <a:schemeClr val="tx1"/>
            </a:solidFill>
            <a:bevel/>
            <a:extLst>
              <a:ext uri="{C807C97D-BFC1-408E-A445-0C87EB9F89A2}">
                <ask:lineSketchStyleProps xmlns:ask="http://schemas.microsoft.com/office/drawing/2018/sketchyshapes" sd="1219033472">
                  <a:prstGeom prst="rect">
                    <a:avLst/>
                  </a:prstGeom>
                  <ask:type>
                    <ask:lineSketchScribble/>
                  </ask:type>
                </ask:lineSketchStyleProps>
              </a:ext>
            </a:extLst>
          </a:ln>
        </p:spPr>
      </p:pic>
      <p:grpSp>
        <p:nvGrpSpPr>
          <p:cNvPr id="14" name="Group 13">
            <a:extLst>
              <a:ext uri="{FF2B5EF4-FFF2-40B4-BE49-F238E27FC236}">
                <a16:creationId xmlns:a16="http://schemas.microsoft.com/office/drawing/2014/main" id="{C4CF3232-1F24-8871-6377-C10AC42B4F8D}"/>
              </a:ext>
            </a:extLst>
          </p:cNvPr>
          <p:cNvGrpSpPr/>
          <p:nvPr/>
        </p:nvGrpSpPr>
        <p:grpSpPr>
          <a:xfrm>
            <a:off x="9447120" y="1296771"/>
            <a:ext cx="2000382" cy="4085257"/>
            <a:chOff x="4699249" y="1886461"/>
            <a:chExt cx="2000382" cy="4085257"/>
          </a:xfrm>
        </p:grpSpPr>
        <p:sp>
          <p:nvSpPr>
            <p:cNvPr id="15" name="Freeform: Shape 14">
              <a:extLst>
                <a:ext uri="{FF2B5EF4-FFF2-40B4-BE49-F238E27FC236}">
                  <a16:creationId xmlns:a16="http://schemas.microsoft.com/office/drawing/2014/main" id="{03EE32B2-4107-B7D6-4668-0DF8C018420C}"/>
                </a:ext>
              </a:extLst>
            </p:cNvPr>
            <p:cNvSpPr/>
            <p:nvPr/>
          </p:nvSpPr>
          <p:spPr>
            <a:xfrm>
              <a:off x="5509476" y="1886461"/>
              <a:ext cx="1161132" cy="1572480"/>
            </a:xfrm>
            <a:custGeom>
              <a:avLst/>
              <a:gdLst>
                <a:gd name="connsiteX0" fmla="*/ 0 w 1161132"/>
                <a:gd name="connsiteY0" fmla="*/ 193526 h 1572480"/>
                <a:gd name="connsiteX1" fmla="*/ 193526 w 1161132"/>
                <a:gd name="connsiteY1" fmla="*/ 0 h 1572480"/>
                <a:gd name="connsiteX2" fmla="*/ 967606 w 1161132"/>
                <a:gd name="connsiteY2" fmla="*/ 0 h 1572480"/>
                <a:gd name="connsiteX3" fmla="*/ 1161132 w 1161132"/>
                <a:gd name="connsiteY3" fmla="*/ 193526 h 1572480"/>
                <a:gd name="connsiteX4" fmla="*/ 1161132 w 1161132"/>
                <a:gd name="connsiteY4" fmla="*/ 1378954 h 1572480"/>
                <a:gd name="connsiteX5" fmla="*/ 967606 w 1161132"/>
                <a:gd name="connsiteY5" fmla="*/ 1572480 h 1572480"/>
                <a:gd name="connsiteX6" fmla="*/ 193526 w 1161132"/>
                <a:gd name="connsiteY6" fmla="*/ 1572480 h 1572480"/>
                <a:gd name="connsiteX7" fmla="*/ 0 w 1161132"/>
                <a:gd name="connsiteY7" fmla="*/ 1378954 h 1572480"/>
                <a:gd name="connsiteX8" fmla="*/ 0 w 1161132"/>
                <a:gd name="connsiteY8" fmla="*/ 193526 h 157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1132" h="1572480">
                  <a:moveTo>
                    <a:pt x="0" y="193526"/>
                  </a:moveTo>
                  <a:cubicBezTo>
                    <a:pt x="0" y="86645"/>
                    <a:pt x="86645" y="0"/>
                    <a:pt x="193526" y="0"/>
                  </a:cubicBezTo>
                  <a:lnTo>
                    <a:pt x="967606" y="0"/>
                  </a:lnTo>
                  <a:cubicBezTo>
                    <a:pt x="1074487" y="0"/>
                    <a:pt x="1161132" y="86645"/>
                    <a:pt x="1161132" y="193526"/>
                  </a:cubicBezTo>
                  <a:lnTo>
                    <a:pt x="1161132" y="1378954"/>
                  </a:lnTo>
                  <a:cubicBezTo>
                    <a:pt x="1161132" y="1485835"/>
                    <a:pt x="1074487" y="1572480"/>
                    <a:pt x="967606" y="1572480"/>
                  </a:cubicBezTo>
                  <a:lnTo>
                    <a:pt x="193526" y="1572480"/>
                  </a:lnTo>
                  <a:cubicBezTo>
                    <a:pt x="86645" y="1572480"/>
                    <a:pt x="0" y="1485835"/>
                    <a:pt x="0" y="1378954"/>
                  </a:cubicBezTo>
                  <a:lnTo>
                    <a:pt x="0" y="193526"/>
                  </a:lnTo>
                  <a:close/>
                </a:path>
              </a:pathLst>
            </a:cu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cap="rnd">
              <a:solidFill>
                <a:schemeClr val="accent4">
                  <a:lumMod val="75000"/>
                </a:schemeClr>
              </a:solidFill>
              <a:miter lim="800000"/>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129072" tIns="129072" rIns="129072" bIns="129072" numCol="1" spcCol="1270" anchor="ctr" anchorCtr="0">
              <a:noAutofit/>
            </a:bodyPr>
            <a:lstStyle/>
            <a:p>
              <a:pPr marL="0" lvl="0" indent="0" algn="l" defTabSz="844550">
                <a:lnSpc>
                  <a:spcPct val="90000"/>
                </a:lnSpc>
                <a:spcBef>
                  <a:spcPct val="0"/>
                </a:spcBef>
                <a:spcAft>
                  <a:spcPct val="35000"/>
                </a:spcAft>
                <a:buNone/>
              </a:pPr>
              <a:r>
                <a:rPr lang="ro-RO" sz="1900" kern="1200" dirty="0">
                  <a:effectLst>
                    <a:reflection blurRad="6350" stA="55000" endA="50" endPos="85000" dist="60007" dir="5400000" sy="-100000" algn="bl" rotWithShape="0"/>
                  </a:effectLst>
                </a:rPr>
                <a:t>Problem</a:t>
              </a:r>
            </a:p>
          </p:txBody>
        </p:sp>
        <p:sp>
          <p:nvSpPr>
            <p:cNvPr id="16" name="Freeform: Shape 15">
              <a:extLst>
                <a:ext uri="{FF2B5EF4-FFF2-40B4-BE49-F238E27FC236}">
                  <a16:creationId xmlns:a16="http://schemas.microsoft.com/office/drawing/2014/main" id="{484F8AC3-8FBA-26AE-F289-0B2A209391EB}"/>
                </a:ext>
              </a:extLst>
            </p:cNvPr>
            <p:cNvSpPr/>
            <p:nvPr/>
          </p:nvSpPr>
          <p:spPr>
            <a:xfrm>
              <a:off x="4699249" y="3379516"/>
              <a:ext cx="2000382" cy="1091428"/>
            </a:xfrm>
            <a:custGeom>
              <a:avLst/>
              <a:gdLst>
                <a:gd name="connsiteX0" fmla="*/ 0 w 10515600"/>
                <a:gd name="connsiteY0" fmla="*/ 0 h 1059840"/>
                <a:gd name="connsiteX1" fmla="*/ 10515600 w 10515600"/>
                <a:gd name="connsiteY1" fmla="*/ 0 h 1059840"/>
                <a:gd name="connsiteX2" fmla="*/ 10515600 w 10515600"/>
                <a:gd name="connsiteY2" fmla="*/ 1059840 h 1059840"/>
                <a:gd name="connsiteX3" fmla="*/ 0 w 10515600"/>
                <a:gd name="connsiteY3" fmla="*/ 1059840 h 1059840"/>
                <a:gd name="connsiteX4" fmla="*/ 0 w 10515600"/>
                <a:gd name="connsiteY4" fmla="*/ 0 h 1059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59840">
                  <a:moveTo>
                    <a:pt x="0" y="0"/>
                  </a:moveTo>
                  <a:lnTo>
                    <a:pt x="10515600" y="0"/>
                  </a:lnTo>
                  <a:lnTo>
                    <a:pt x="10515600" y="1059840"/>
                  </a:lnTo>
                  <a:lnTo>
                    <a:pt x="0" y="1059840"/>
                  </a:lnTo>
                  <a:lnTo>
                    <a:pt x="0" y="0"/>
                  </a:lnTo>
                  <a:close/>
                </a:path>
              </a:pathLst>
            </a:cu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10800000" scaled="1"/>
              <a:tileRect/>
            </a:gradFill>
            <a:ln cap="rnd">
              <a:solidFill>
                <a:schemeClr val="accent4">
                  <a:lumMod val="75000"/>
                </a:schemeClr>
              </a:solidFill>
              <a:miter lim="800000"/>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33870" tIns="15240" rIns="85344" bIns="15240" numCol="1" spcCol="1270" anchor="t" anchorCtr="0">
              <a:noAutofit/>
            </a:bodyPr>
            <a:lstStyle/>
            <a:p>
              <a:pPr marL="114300" lvl="1"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228600" lvl="2"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342900" lvl="3"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457200" lvl="4"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571500" lvl="5"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p:txBody>
        </p:sp>
        <p:sp>
          <p:nvSpPr>
            <p:cNvPr id="17" name="Freeform: Shape 16">
              <a:extLst>
                <a:ext uri="{FF2B5EF4-FFF2-40B4-BE49-F238E27FC236}">
                  <a16:creationId xmlns:a16="http://schemas.microsoft.com/office/drawing/2014/main" id="{F7568D87-1B95-9D39-3B7C-8AC53D32B924}"/>
                </a:ext>
              </a:extLst>
            </p:cNvPr>
            <p:cNvSpPr/>
            <p:nvPr/>
          </p:nvSpPr>
          <p:spPr>
            <a:xfrm>
              <a:off x="5509476" y="4399238"/>
              <a:ext cx="1190155" cy="1572480"/>
            </a:xfrm>
            <a:custGeom>
              <a:avLst/>
              <a:gdLst>
                <a:gd name="connsiteX0" fmla="*/ 0 w 1190155"/>
                <a:gd name="connsiteY0" fmla="*/ 198363 h 1572480"/>
                <a:gd name="connsiteX1" fmla="*/ 198363 w 1190155"/>
                <a:gd name="connsiteY1" fmla="*/ 0 h 1572480"/>
                <a:gd name="connsiteX2" fmla="*/ 991792 w 1190155"/>
                <a:gd name="connsiteY2" fmla="*/ 0 h 1572480"/>
                <a:gd name="connsiteX3" fmla="*/ 1190155 w 1190155"/>
                <a:gd name="connsiteY3" fmla="*/ 198363 h 1572480"/>
                <a:gd name="connsiteX4" fmla="*/ 1190155 w 1190155"/>
                <a:gd name="connsiteY4" fmla="*/ 1374117 h 1572480"/>
                <a:gd name="connsiteX5" fmla="*/ 991792 w 1190155"/>
                <a:gd name="connsiteY5" fmla="*/ 1572480 h 1572480"/>
                <a:gd name="connsiteX6" fmla="*/ 198363 w 1190155"/>
                <a:gd name="connsiteY6" fmla="*/ 1572480 h 1572480"/>
                <a:gd name="connsiteX7" fmla="*/ 0 w 1190155"/>
                <a:gd name="connsiteY7" fmla="*/ 1374117 h 1572480"/>
                <a:gd name="connsiteX8" fmla="*/ 0 w 1190155"/>
                <a:gd name="connsiteY8" fmla="*/ 198363 h 157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0155" h="1572480">
                  <a:moveTo>
                    <a:pt x="0" y="198363"/>
                  </a:moveTo>
                  <a:cubicBezTo>
                    <a:pt x="0" y="88810"/>
                    <a:pt x="88810" y="0"/>
                    <a:pt x="198363" y="0"/>
                  </a:cubicBezTo>
                  <a:lnTo>
                    <a:pt x="991792" y="0"/>
                  </a:lnTo>
                  <a:cubicBezTo>
                    <a:pt x="1101345" y="0"/>
                    <a:pt x="1190155" y="88810"/>
                    <a:pt x="1190155" y="198363"/>
                  </a:cubicBezTo>
                  <a:lnTo>
                    <a:pt x="1190155" y="1374117"/>
                  </a:lnTo>
                  <a:cubicBezTo>
                    <a:pt x="1190155" y="1483670"/>
                    <a:pt x="1101345" y="1572480"/>
                    <a:pt x="991792" y="1572480"/>
                  </a:cubicBezTo>
                  <a:lnTo>
                    <a:pt x="198363" y="1572480"/>
                  </a:lnTo>
                  <a:cubicBezTo>
                    <a:pt x="88810" y="1572480"/>
                    <a:pt x="0" y="1483670"/>
                    <a:pt x="0" y="1374117"/>
                  </a:cubicBezTo>
                  <a:lnTo>
                    <a:pt x="0" y="198363"/>
                  </a:lnTo>
                  <a:close/>
                </a:path>
              </a:pathLst>
            </a:cu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ln cap="rnd">
              <a:solidFill>
                <a:schemeClr val="accent4">
                  <a:lumMod val="75000"/>
                </a:schemeClr>
              </a:solidFill>
              <a:miter lim="800000"/>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130489" tIns="130489" rIns="130489" bIns="130489" numCol="1" spcCol="1270" anchor="ctr" anchorCtr="0">
              <a:noAutofit/>
            </a:bodyPr>
            <a:lstStyle/>
            <a:p>
              <a:pPr marL="0" lvl="0" indent="0" algn="l" defTabSz="844550">
                <a:lnSpc>
                  <a:spcPct val="90000"/>
                </a:lnSpc>
                <a:spcBef>
                  <a:spcPct val="0"/>
                </a:spcBef>
                <a:spcAft>
                  <a:spcPct val="35000"/>
                </a:spcAft>
                <a:buNone/>
              </a:pPr>
              <a:r>
                <a:rPr lang="ro-RO" sz="1900" kern="1200" dirty="0">
                  <a:effectLst>
                    <a:reflection blurRad="6350" stA="55000" endA="50" endPos="85000" dist="60007" dir="5400000" sy="-100000" algn="bl" rotWithShape="0"/>
                  </a:effectLst>
                </a:rPr>
                <a:t>Solution</a:t>
              </a:r>
            </a:p>
          </p:txBody>
        </p:sp>
      </p:grpSp>
    </p:spTree>
    <p:extLst>
      <p:ext uri="{BB962C8B-B14F-4D97-AF65-F5344CB8AC3E}">
        <p14:creationId xmlns:p14="http://schemas.microsoft.com/office/powerpoint/2010/main" val="4633364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E1696-2058-A3C6-5786-DE331B5824A0}"/>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19DB9C90-3ED0-C46F-4B5D-EC00650FD985}"/>
              </a:ext>
            </a:extLst>
          </p:cNvPr>
          <p:cNvSpPr>
            <a:spLocks noGrp="1"/>
          </p:cNvSpPr>
          <p:nvPr>
            <p:ph type="title"/>
          </p:nvPr>
        </p:nvSpPr>
        <p:spPr/>
        <p:txBody>
          <a:bodyPr rtlCol="0"/>
          <a:lstStyle/>
          <a:p>
            <a:pPr rtl="0"/>
            <a:r>
              <a:rPr lang="pt-BR" sz="2000" dirty="0"/>
              <a:t>Pas 3	Analiza Cauzelor de Bază (3x5Whys)</a:t>
            </a:r>
            <a:endParaRPr lang="ro-RO" sz="2000" dirty="0"/>
          </a:p>
        </p:txBody>
      </p:sp>
      <p:sp>
        <p:nvSpPr>
          <p:cNvPr id="6" name="Substituent număr diapozitiv 5">
            <a:extLst>
              <a:ext uri="{FF2B5EF4-FFF2-40B4-BE49-F238E27FC236}">
                <a16:creationId xmlns:a16="http://schemas.microsoft.com/office/drawing/2014/main" id="{1F266771-5010-0733-1E2C-2295CB090D46}"/>
              </a:ext>
            </a:extLst>
          </p:cNvPr>
          <p:cNvSpPr>
            <a:spLocks noGrp="1"/>
          </p:cNvSpPr>
          <p:nvPr>
            <p:ph type="sldNum" sz="quarter" idx="34"/>
          </p:nvPr>
        </p:nvSpPr>
        <p:spPr/>
        <p:txBody>
          <a:bodyPr rtlCol="0"/>
          <a:lstStyle/>
          <a:p>
            <a:pPr rtl="0"/>
            <a:fld id="{19B51A1E-902D-48AF-9020-955120F399B6}" type="slidenum">
              <a:rPr lang="ro-RO" smtClean="0"/>
              <a:pPr rtl="0"/>
              <a:t>17</a:t>
            </a:fld>
            <a:endParaRPr lang="ro-RO" dirty="0"/>
          </a:p>
        </p:txBody>
      </p:sp>
      <p:graphicFrame>
        <p:nvGraphicFramePr>
          <p:cNvPr id="7" name="Content Placeholder 6">
            <a:extLst>
              <a:ext uri="{FF2B5EF4-FFF2-40B4-BE49-F238E27FC236}">
                <a16:creationId xmlns:a16="http://schemas.microsoft.com/office/drawing/2014/main" id="{6B8BB552-992A-75FA-ADE1-8E56B5112676}"/>
              </a:ext>
            </a:extLst>
          </p:cNvPr>
          <p:cNvGraphicFramePr>
            <a:graphicFrameLocks noGrp="1"/>
          </p:cNvGraphicFramePr>
          <p:nvPr>
            <p:ph sz="half" idx="1"/>
            <p:extLst>
              <p:ext uri="{D42A27DB-BD31-4B8C-83A1-F6EECF244321}">
                <p14:modId xmlns:p14="http://schemas.microsoft.com/office/powerpoint/2010/main" val="2035030577"/>
              </p:ext>
            </p:extLst>
          </p:nvPr>
        </p:nvGraphicFramePr>
        <p:xfrm>
          <a:off x="432000" y="1343906"/>
          <a:ext cx="7128193" cy="3933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 name="Picture Placeholder 15" descr="A white board with arrows and red arrows&#10;&#10;Description automatically generated">
            <a:extLst>
              <a:ext uri="{FF2B5EF4-FFF2-40B4-BE49-F238E27FC236}">
                <a16:creationId xmlns:a16="http://schemas.microsoft.com/office/drawing/2014/main" id="{7F942CA2-6B0B-9627-A2B2-6B4B16C8F6D6}"/>
              </a:ext>
            </a:extLst>
          </p:cNvPr>
          <p:cNvPicPr>
            <a:picLocks noGrp="1" noChangeAspect="1"/>
          </p:cNvPicPr>
          <p:nvPr>
            <p:ph type="pic" sz="quarter" idx="14"/>
          </p:nvPr>
        </p:nvPicPr>
        <p:blipFill>
          <a:blip r:embed="rId8">
            <a:extLst>
              <a:ext uri="{28A0092B-C50C-407E-A947-70E740481C1C}">
                <a14:useLocalDpi xmlns:a14="http://schemas.microsoft.com/office/drawing/2010/main" val="0"/>
              </a:ext>
            </a:extLst>
          </a:blip>
          <a:srcRect t="15965" b="15965"/>
          <a:stretch>
            <a:fillRect/>
          </a:stretch>
        </p:blipFill>
        <p:spPr>
          <a:custGeom>
            <a:avLst/>
            <a:gdLst>
              <a:gd name="connsiteX0" fmla="*/ 0 w 3737526"/>
              <a:gd name="connsiteY0" fmla="*/ 0 h 3933645"/>
              <a:gd name="connsiteX1" fmla="*/ 496557 w 3737526"/>
              <a:gd name="connsiteY1" fmla="*/ 0 h 3933645"/>
              <a:gd name="connsiteX2" fmla="*/ 918364 w 3737526"/>
              <a:gd name="connsiteY2" fmla="*/ 0 h 3933645"/>
              <a:gd name="connsiteX3" fmla="*/ 1527046 w 3737526"/>
              <a:gd name="connsiteY3" fmla="*/ 0 h 3933645"/>
              <a:gd name="connsiteX4" fmla="*/ 2023603 w 3737526"/>
              <a:gd name="connsiteY4" fmla="*/ 0 h 3933645"/>
              <a:gd name="connsiteX5" fmla="*/ 2520160 w 3737526"/>
              <a:gd name="connsiteY5" fmla="*/ 0 h 3933645"/>
              <a:gd name="connsiteX6" fmla="*/ 3128843 w 3737526"/>
              <a:gd name="connsiteY6" fmla="*/ 0 h 3933645"/>
              <a:gd name="connsiteX7" fmla="*/ 3737526 w 3737526"/>
              <a:gd name="connsiteY7" fmla="*/ 0 h 3933645"/>
              <a:gd name="connsiteX8" fmla="*/ 3737526 w 3737526"/>
              <a:gd name="connsiteY8" fmla="*/ 640622 h 3933645"/>
              <a:gd name="connsiteX9" fmla="*/ 3737526 w 3737526"/>
              <a:gd name="connsiteY9" fmla="*/ 1123899 h 3933645"/>
              <a:gd name="connsiteX10" fmla="*/ 3737526 w 3737526"/>
              <a:gd name="connsiteY10" fmla="*/ 1607175 h 3933645"/>
              <a:gd name="connsiteX11" fmla="*/ 3737526 w 3737526"/>
              <a:gd name="connsiteY11" fmla="*/ 2169124 h 3933645"/>
              <a:gd name="connsiteX12" fmla="*/ 3737526 w 3737526"/>
              <a:gd name="connsiteY12" fmla="*/ 2770410 h 3933645"/>
              <a:gd name="connsiteX13" fmla="*/ 3737526 w 3737526"/>
              <a:gd name="connsiteY13" fmla="*/ 3214350 h 3933645"/>
              <a:gd name="connsiteX14" fmla="*/ 3737526 w 3737526"/>
              <a:gd name="connsiteY14" fmla="*/ 3933645 h 3933645"/>
              <a:gd name="connsiteX15" fmla="*/ 3203594 w 3737526"/>
              <a:gd name="connsiteY15" fmla="*/ 3933645 h 3933645"/>
              <a:gd name="connsiteX16" fmla="*/ 2669661 w 3737526"/>
              <a:gd name="connsiteY16" fmla="*/ 3933645 h 3933645"/>
              <a:gd name="connsiteX17" fmla="*/ 2060979 w 3737526"/>
              <a:gd name="connsiteY17" fmla="*/ 3933645 h 3933645"/>
              <a:gd name="connsiteX18" fmla="*/ 1527046 w 3737526"/>
              <a:gd name="connsiteY18" fmla="*/ 3933645 h 3933645"/>
              <a:gd name="connsiteX19" fmla="*/ 1105240 w 3737526"/>
              <a:gd name="connsiteY19" fmla="*/ 3933645 h 3933645"/>
              <a:gd name="connsiteX20" fmla="*/ 646058 w 3737526"/>
              <a:gd name="connsiteY20" fmla="*/ 3933645 h 3933645"/>
              <a:gd name="connsiteX21" fmla="*/ 0 w 3737526"/>
              <a:gd name="connsiteY21" fmla="*/ 3933645 h 3933645"/>
              <a:gd name="connsiteX22" fmla="*/ 0 w 3737526"/>
              <a:gd name="connsiteY22" fmla="*/ 3371696 h 3933645"/>
              <a:gd name="connsiteX23" fmla="*/ 0 w 3737526"/>
              <a:gd name="connsiteY23" fmla="*/ 2809746 h 3933645"/>
              <a:gd name="connsiteX24" fmla="*/ 0 w 3737526"/>
              <a:gd name="connsiteY24" fmla="*/ 2287134 h 3933645"/>
              <a:gd name="connsiteX25" fmla="*/ 0 w 3737526"/>
              <a:gd name="connsiteY25" fmla="*/ 1843194 h 3933645"/>
              <a:gd name="connsiteX26" fmla="*/ 0 w 3737526"/>
              <a:gd name="connsiteY26" fmla="*/ 1399254 h 3933645"/>
              <a:gd name="connsiteX27" fmla="*/ 0 w 3737526"/>
              <a:gd name="connsiteY27" fmla="*/ 797968 h 3933645"/>
              <a:gd name="connsiteX28" fmla="*/ 0 w 3737526"/>
              <a:gd name="connsiteY28" fmla="*/ 0 h 393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737526" h="3933645" extrusionOk="0">
                <a:moveTo>
                  <a:pt x="0" y="0"/>
                </a:moveTo>
                <a:cubicBezTo>
                  <a:pt x="240119" y="-16595"/>
                  <a:pt x="353820" y="4896"/>
                  <a:pt x="496557" y="0"/>
                </a:cubicBezTo>
                <a:cubicBezTo>
                  <a:pt x="639294" y="-4896"/>
                  <a:pt x="789832" y="414"/>
                  <a:pt x="918364" y="0"/>
                </a:cubicBezTo>
                <a:cubicBezTo>
                  <a:pt x="1046896" y="-414"/>
                  <a:pt x="1337966" y="48740"/>
                  <a:pt x="1527046" y="0"/>
                </a:cubicBezTo>
                <a:cubicBezTo>
                  <a:pt x="1716126" y="-48740"/>
                  <a:pt x="1852746" y="23769"/>
                  <a:pt x="2023603" y="0"/>
                </a:cubicBezTo>
                <a:cubicBezTo>
                  <a:pt x="2194460" y="-23769"/>
                  <a:pt x="2324108" y="32697"/>
                  <a:pt x="2520160" y="0"/>
                </a:cubicBezTo>
                <a:cubicBezTo>
                  <a:pt x="2716212" y="-32697"/>
                  <a:pt x="2837017" y="33434"/>
                  <a:pt x="3128843" y="0"/>
                </a:cubicBezTo>
                <a:cubicBezTo>
                  <a:pt x="3420669" y="-33434"/>
                  <a:pt x="3456398" y="34508"/>
                  <a:pt x="3737526" y="0"/>
                </a:cubicBezTo>
                <a:cubicBezTo>
                  <a:pt x="3743495" y="313156"/>
                  <a:pt x="3670821" y="460655"/>
                  <a:pt x="3737526" y="640622"/>
                </a:cubicBezTo>
                <a:cubicBezTo>
                  <a:pt x="3804231" y="820589"/>
                  <a:pt x="3711039" y="1008367"/>
                  <a:pt x="3737526" y="1123899"/>
                </a:cubicBezTo>
                <a:cubicBezTo>
                  <a:pt x="3764013" y="1239431"/>
                  <a:pt x="3711028" y="1445934"/>
                  <a:pt x="3737526" y="1607175"/>
                </a:cubicBezTo>
                <a:cubicBezTo>
                  <a:pt x="3764024" y="1768416"/>
                  <a:pt x="3695313" y="1989781"/>
                  <a:pt x="3737526" y="2169124"/>
                </a:cubicBezTo>
                <a:cubicBezTo>
                  <a:pt x="3779739" y="2348467"/>
                  <a:pt x="3711062" y="2621352"/>
                  <a:pt x="3737526" y="2770410"/>
                </a:cubicBezTo>
                <a:cubicBezTo>
                  <a:pt x="3763990" y="2919468"/>
                  <a:pt x="3736967" y="3033107"/>
                  <a:pt x="3737526" y="3214350"/>
                </a:cubicBezTo>
                <a:cubicBezTo>
                  <a:pt x="3738085" y="3395593"/>
                  <a:pt x="3680622" y="3674245"/>
                  <a:pt x="3737526" y="3933645"/>
                </a:cubicBezTo>
                <a:cubicBezTo>
                  <a:pt x="3540210" y="3939705"/>
                  <a:pt x="3435341" y="3918356"/>
                  <a:pt x="3203594" y="3933645"/>
                </a:cubicBezTo>
                <a:cubicBezTo>
                  <a:pt x="2971847" y="3948934"/>
                  <a:pt x="2920684" y="3877362"/>
                  <a:pt x="2669661" y="3933645"/>
                </a:cubicBezTo>
                <a:cubicBezTo>
                  <a:pt x="2418638" y="3989928"/>
                  <a:pt x="2221854" y="3882961"/>
                  <a:pt x="2060979" y="3933645"/>
                </a:cubicBezTo>
                <a:cubicBezTo>
                  <a:pt x="1900104" y="3984329"/>
                  <a:pt x="1788872" y="3876129"/>
                  <a:pt x="1527046" y="3933645"/>
                </a:cubicBezTo>
                <a:cubicBezTo>
                  <a:pt x="1265220" y="3991161"/>
                  <a:pt x="1276057" y="3931590"/>
                  <a:pt x="1105240" y="3933645"/>
                </a:cubicBezTo>
                <a:cubicBezTo>
                  <a:pt x="934423" y="3935700"/>
                  <a:pt x="865880" y="3924996"/>
                  <a:pt x="646058" y="3933645"/>
                </a:cubicBezTo>
                <a:cubicBezTo>
                  <a:pt x="426236" y="3942294"/>
                  <a:pt x="193635" y="3879723"/>
                  <a:pt x="0" y="3933645"/>
                </a:cubicBezTo>
                <a:cubicBezTo>
                  <a:pt x="-5227" y="3756606"/>
                  <a:pt x="53186" y="3501852"/>
                  <a:pt x="0" y="3371696"/>
                </a:cubicBezTo>
                <a:cubicBezTo>
                  <a:pt x="-53186" y="3241540"/>
                  <a:pt x="60484" y="2986182"/>
                  <a:pt x="0" y="2809746"/>
                </a:cubicBezTo>
                <a:cubicBezTo>
                  <a:pt x="-60484" y="2633310"/>
                  <a:pt x="51635" y="2423531"/>
                  <a:pt x="0" y="2287134"/>
                </a:cubicBezTo>
                <a:cubicBezTo>
                  <a:pt x="-51635" y="2150737"/>
                  <a:pt x="17234" y="1952547"/>
                  <a:pt x="0" y="1843194"/>
                </a:cubicBezTo>
                <a:cubicBezTo>
                  <a:pt x="-17234" y="1733841"/>
                  <a:pt x="729" y="1554675"/>
                  <a:pt x="0" y="1399254"/>
                </a:cubicBezTo>
                <a:cubicBezTo>
                  <a:pt x="-729" y="1243833"/>
                  <a:pt x="43882" y="1025030"/>
                  <a:pt x="0" y="797968"/>
                </a:cubicBezTo>
                <a:cubicBezTo>
                  <a:pt x="-43882" y="570906"/>
                  <a:pt x="59309" y="207024"/>
                  <a:pt x="0" y="0"/>
                </a:cubicBezTo>
                <a:close/>
              </a:path>
            </a:pathLst>
          </a:custGeom>
          <a:noFill/>
          <a:ln w="12700">
            <a:solidFill>
              <a:schemeClr val="tx1"/>
            </a:solidFill>
            <a:bevel/>
            <a:extLst>
              <a:ext uri="{C807C97D-BFC1-408E-A445-0C87EB9F89A2}">
                <ask:lineSketchStyleProps xmlns:ask="http://schemas.microsoft.com/office/drawing/2018/sketchyshapes" sd="1219033472">
                  <ask:type>
                    <ask:lineSketchScribble/>
                  </ask:type>
                </ask:lineSketchStyleProps>
              </a:ext>
            </a:extLst>
          </a:ln>
        </p:spPr>
      </p:pic>
      <p:grpSp>
        <p:nvGrpSpPr>
          <p:cNvPr id="10" name="Group 9">
            <a:extLst>
              <a:ext uri="{FF2B5EF4-FFF2-40B4-BE49-F238E27FC236}">
                <a16:creationId xmlns:a16="http://schemas.microsoft.com/office/drawing/2014/main" id="{D3402FF7-1396-67F5-FBEF-0FA29E7C8B4D}"/>
              </a:ext>
            </a:extLst>
          </p:cNvPr>
          <p:cNvGrpSpPr/>
          <p:nvPr/>
        </p:nvGrpSpPr>
        <p:grpSpPr>
          <a:xfrm>
            <a:off x="9447120" y="1296771"/>
            <a:ext cx="2000382" cy="4085257"/>
            <a:chOff x="4699249" y="1886461"/>
            <a:chExt cx="2000382" cy="4085257"/>
          </a:xfrm>
        </p:grpSpPr>
        <p:sp>
          <p:nvSpPr>
            <p:cNvPr id="12" name="Freeform: Shape 11">
              <a:extLst>
                <a:ext uri="{FF2B5EF4-FFF2-40B4-BE49-F238E27FC236}">
                  <a16:creationId xmlns:a16="http://schemas.microsoft.com/office/drawing/2014/main" id="{132B88AD-919B-00AC-11BF-B5085BB72254}"/>
                </a:ext>
              </a:extLst>
            </p:cNvPr>
            <p:cNvSpPr/>
            <p:nvPr/>
          </p:nvSpPr>
          <p:spPr>
            <a:xfrm>
              <a:off x="5509476" y="1886461"/>
              <a:ext cx="1161132" cy="1572480"/>
            </a:xfrm>
            <a:custGeom>
              <a:avLst/>
              <a:gdLst>
                <a:gd name="connsiteX0" fmla="*/ 0 w 1161132"/>
                <a:gd name="connsiteY0" fmla="*/ 193526 h 1572480"/>
                <a:gd name="connsiteX1" fmla="*/ 193526 w 1161132"/>
                <a:gd name="connsiteY1" fmla="*/ 0 h 1572480"/>
                <a:gd name="connsiteX2" fmla="*/ 967606 w 1161132"/>
                <a:gd name="connsiteY2" fmla="*/ 0 h 1572480"/>
                <a:gd name="connsiteX3" fmla="*/ 1161132 w 1161132"/>
                <a:gd name="connsiteY3" fmla="*/ 193526 h 1572480"/>
                <a:gd name="connsiteX4" fmla="*/ 1161132 w 1161132"/>
                <a:gd name="connsiteY4" fmla="*/ 1378954 h 1572480"/>
                <a:gd name="connsiteX5" fmla="*/ 967606 w 1161132"/>
                <a:gd name="connsiteY5" fmla="*/ 1572480 h 1572480"/>
                <a:gd name="connsiteX6" fmla="*/ 193526 w 1161132"/>
                <a:gd name="connsiteY6" fmla="*/ 1572480 h 1572480"/>
                <a:gd name="connsiteX7" fmla="*/ 0 w 1161132"/>
                <a:gd name="connsiteY7" fmla="*/ 1378954 h 1572480"/>
                <a:gd name="connsiteX8" fmla="*/ 0 w 1161132"/>
                <a:gd name="connsiteY8" fmla="*/ 193526 h 157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1132" h="1572480">
                  <a:moveTo>
                    <a:pt x="0" y="193526"/>
                  </a:moveTo>
                  <a:cubicBezTo>
                    <a:pt x="0" y="86645"/>
                    <a:pt x="86645" y="0"/>
                    <a:pt x="193526" y="0"/>
                  </a:cubicBezTo>
                  <a:lnTo>
                    <a:pt x="967606" y="0"/>
                  </a:lnTo>
                  <a:cubicBezTo>
                    <a:pt x="1074487" y="0"/>
                    <a:pt x="1161132" y="86645"/>
                    <a:pt x="1161132" y="193526"/>
                  </a:cubicBezTo>
                  <a:lnTo>
                    <a:pt x="1161132" y="1378954"/>
                  </a:lnTo>
                  <a:cubicBezTo>
                    <a:pt x="1161132" y="1485835"/>
                    <a:pt x="1074487" y="1572480"/>
                    <a:pt x="967606" y="1572480"/>
                  </a:cubicBezTo>
                  <a:lnTo>
                    <a:pt x="193526" y="1572480"/>
                  </a:lnTo>
                  <a:cubicBezTo>
                    <a:pt x="86645" y="1572480"/>
                    <a:pt x="0" y="1485835"/>
                    <a:pt x="0" y="1378954"/>
                  </a:cubicBezTo>
                  <a:lnTo>
                    <a:pt x="0" y="193526"/>
                  </a:lnTo>
                  <a:close/>
                </a:path>
              </a:pathLst>
            </a:cu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cap="rnd">
              <a:solidFill>
                <a:schemeClr val="accent4">
                  <a:lumMod val="75000"/>
                </a:schemeClr>
              </a:solidFill>
              <a:miter lim="800000"/>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129072" tIns="129072" rIns="129072" bIns="129072" numCol="1" spcCol="1270" anchor="ctr" anchorCtr="0">
              <a:noAutofit/>
            </a:bodyPr>
            <a:lstStyle/>
            <a:p>
              <a:pPr marL="0" lvl="0" indent="0" algn="l" defTabSz="844550">
                <a:lnSpc>
                  <a:spcPct val="90000"/>
                </a:lnSpc>
                <a:spcBef>
                  <a:spcPct val="0"/>
                </a:spcBef>
                <a:spcAft>
                  <a:spcPct val="35000"/>
                </a:spcAft>
                <a:buNone/>
              </a:pPr>
              <a:r>
                <a:rPr lang="ro-RO" sz="1900" kern="1200" dirty="0">
                  <a:effectLst>
                    <a:reflection blurRad="6350" stA="55000" endA="50" endPos="85000" dist="60007" dir="5400000" sy="-100000" algn="bl" rotWithShape="0"/>
                  </a:effectLst>
                </a:rPr>
                <a:t>Problem</a:t>
              </a:r>
            </a:p>
          </p:txBody>
        </p:sp>
        <p:sp>
          <p:nvSpPr>
            <p:cNvPr id="13" name="Freeform: Shape 12">
              <a:extLst>
                <a:ext uri="{FF2B5EF4-FFF2-40B4-BE49-F238E27FC236}">
                  <a16:creationId xmlns:a16="http://schemas.microsoft.com/office/drawing/2014/main" id="{225CA2F2-E09F-34F0-A026-DFA28642ACD9}"/>
                </a:ext>
              </a:extLst>
            </p:cNvPr>
            <p:cNvSpPr/>
            <p:nvPr/>
          </p:nvSpPr>
          <p:spPr>
            <a:xfrm>
              <a:off x="4699249" y="3379516"/>
              <a:ext cx="2000382" cy="1091428"/>
            </a:xfrm>
            <a:custGeom>
              <a:avLst/>
              <a:gdLst>
                <a:gd name="connsiteX0" fmla="*/ 0 w 10515600"/>
                <a:gd name="connsiteY0" fmla="*/ 0 h 1059840"/>
                <a:gd name="connsiteX1" fmla="*/ 10515600 w 10515600"/>
                <a:gd name="connsiteY1" fmla="*/ 0 h 1059840"/>
                <a:gd name="connsiteX2" fmla="*/ 10515600 w 10515600"/>
                <a:gd name="connsiteY2" fmla="*/ 1059840 h 1059840"/>
                <a:gd name="connsiteX3" fmla="*/ 0 w 10515600"/>
                <a:gd name="connsiteY3" fmla="*/ 1059840 h 1059840"/>
                <a:gd name="connsiteX4" fmla="*/ 0 w 10515600"/>
                <a:gd name="connsiteY4" fmla="*/ 0 h 1059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59840">
                  <a:moveTo>
                    <a:pt x="0" y="0"/>
                  </a:moveTo>
                  <a:lnTo>
                    <a:pt x="10515600" y="0"/>
                  </a:lnTo>
                  <a:lnTo>
                    <a:pt x="10515600" y="1059840"/>
                  </a:lnTo>
                  <a:lnTo>
                    <a:pt x="0" y="1059840"/>
                  </a:lnTo>
                  <a:lnTo>
                    <a:pt x="0" y="0"/>
                  </a:lnTo>
                  <a:close/>
                </a:path>
              </a:pathLst>
            </a:cu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10800000" scaled="1"/>
              <a:tileRect/>
            </a:gradFill>
            <a:ln cap="rnd">
              <a:solidFill>
                <a:schemeClr val="accent4">
                  <a:lumMod val="75000"/>
                </a:schemeClr>
              </a:solidFill>
              <a:miter lim="800000"/>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33870" tIns="15240" rIns="85344" bIns="15240" numCol="1" spcCol="1270" anchor="t" anchorCtr="0">
              <a:noAutofit/>
            </a:bodyPr>
            <a:lstStyle/>
            <a:p>
              <a:pPr marL="114300" lvl="1"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228600" lvl="2"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342900" lvl="3"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457200" lvl="4"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571500" lvl="5"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p:txBody>
        </p:sp>
        <p:sp>
          <p:nvSpPr>
            <p:cNvPr id="14" name="Freeform: Shape 13">
              <a:extLst>
                <a:ext uri="{FF2B5EF4-FFF2-40B4-BE49-F238E27FC236}">
                  <a16:creationId xmlns:a16="http://schemas.microsoft.com/office/drawing/2014/main" id="{D14BBCBC-D05C-0715-92C5-3FA8EC65DFC2}"/>
                </a:ext>
              </a:extLst>
            </p:cNvPr>
            <p:cNvSpPr/>
            <p:nvPr/>
          </p:nvSpPr>
          <p:spPr>
            <a:xfrm>
              <a:off x="5509476" y="4399238"/>
              <a:ext cx="1190155" cy="1572480"/>
            </a:xfrm>
            <a:custGeom>
              <a:avLst/>
              <a:gdLst>
                <a:gd name="connsiteX0" fmla="*/ 0 w 1190155"/>
                <a:gd name="connsiteY0" fmla="*/ 198363 h 1572480"/>
                <a:gd name="connsiteX1" fmla="*/ 198363 w 1190155"/>
                <a:gd name="connsiteY1" fmla="*/ 0 h 1572480"/>
                <a:gd name="connsiteX2" fmla="*/ 991792 w 1190155"/>
                <a:gd name="connsiteY2" fmla="*/ 0 h 1572480"/>
                <a:gd name="connsiteX3" fmla="*/ 1190155 w 1190155"/>
                <a:gd name="connsiteY3" fmla="*/ 198363 h 1572480"/>
                <a:gd name="connsiteX4" fmla="*/ 1190155 w 1190155"/>
                <a:gd name="connsiteY4" fmla="*/ 1374117 h 1572480"/>
                <a:gd name="connsiteX5" fmla="*/ 991792 w 1190155"/>
                <a:gd name="connsiteY5" fmla="*/ 1572480 h 1572480"/>
                <a:gd name="connsiteX6" fmla="*/ 198363 w 1190155"/>
                <a:gd name="connsiteY6" fmla="*/ 1572480 h 1572480"/>
                <a:gd name="connsiteX7" fmla="*/ 0 w 1190155"/>
                <a:gd name="connsiteY7" fmla="*/ 1374117 h 1572480"/>
                <a:gd name="connsiteX8" fmla="*/ 0 w 1190155"/>
                <a:gd name="connsiteY8" fmla="*/ 198363 h 157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0155" h="1572480">
                  <a:moveTo>
                    <a:pt x="0" y="198363"/>
                  </a:moveTo>
                  <a:cubicBezTo>
                    <a:pt x="0" y="88810"/>
                    <a:pt x="88810" y="0"/>
                    <a:pt x="198363" y="0"/>
                  </a:cubicBezTo>
                  <a:lnTo>
                    <a:pt x="991792" y="0"/>
                  </a:lnTo>
                  <a:cubicBezTo>
                    <a:pt x="1101345" y="0"/>
                    <a:pt x="1190155" y="88810"/>
                    <a:pt x="1190155" y="198363"/>
                  </a:cubicBezTo>
                  <a:lnTo>
                    <a:pt x="1190155" y="1374117"/>
                  </a:lnTo>
                  <a:cubicBezTo>
                    <a:pt x="1190155" y="1483670"/>
                    <a:pt x="1101345" y="1572480"/>
                    <a:pt x="991792" y="1572480"/>
                  </a:cubicBezTo>
                  <a:lnTo>
                    <a:pt x="198363" y="1572480"/>
                  </a:lnTo>
                  <a:cubicBezTo>
                    <a:pt x="88810" y="1572480"/>
                    <a:pt x="0" y="1483670"/>
                    <a:pt x="0" y="1374117"/>
                  </a:cubicBezTo>
                  <a:lnTo>
                    <a:pt x="0" y="198363"/>
                  </a:lnTo>
                  <a:close/>
                </a:path>
              </a:pathLst>
            </a:cu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ln cap="rnd">
              <a:solidFill>
                <a:schemeClr val="accent4">
                  <a:lumMod val="75000"/>
                </a:schemeClr>
              </a:solidFill>
              <a:miter lim="800000"/>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130489" tIns="130489" rIns="130489" bIns="130489" numCol="1" spcCol="1270" anchor="ctr" anchorCtr="0">
              <a:noAutofit/>
            </a:bodyPr>
            <a:lstStyle/>
            <a:p>
              <a:pPr marL="0" lvl="0" indent="0" algn="l" defTabSz="844550">
                <a:lnSpc>
                  <a:spcPct val="90000"/>
                </a:lnSpc>
                <a:spcBef>
                  <a:spcPct val="0"/>
                </a:spcBef>
                <a:spcAft>
                  <a:spcPct val="35000"/>
                </a:spcAft>
                <a:buNone/>
              </a:pPr>
              <a:r>
                <a:rPr lang="ro-RO" sz="1900" kern="1200" dirty="0">
                  <a:effectLst>
                    <a:reflection blurRad="6350" stA="55000" endA="50" endPos="85000" dist="60007" dir="5400000" sy="-100000" algn="bl" rotWithShape="0"/>
                  </a:effectLst>
                </a:rPr>
                <a:t>Solution</a:t>
              </a:r>
            </a:p>
          </p:txBody>
        </p:sp>
      </p:grpSp>
    </p:spTree>
    <p:extLst>
      <p:ext uri="{BB962C8B-B14F-4D97-AF65-F5344CB8AC3E}">
        <p14:creationId xmlns:p14="http://schemas.microsoft.com/office/powerpoint/2010/main" val="310073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B064D-5992-2AA6-89A7-9F4A3273AD20}"/>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84CB38F2-6918-745C-678D-FD82A0EA59B9}"/>
              </a:ext>
            </a:extLst>
          </p:cNvPr>
          <p:cNvSpPr>
            <a:spLocks noGrp="1"/>
          </p:cNvSpPr>
          <p:nvPr>
            <p:ph type="title"/>
          </p:nvPr>
        </p:nvSpPr>
        <p:spPr/>
        <p:txBody>
          <a:bodyPr rtlCol="0"/>
          <a:lstStyle/>
          <a:p>
            <a:pPr rtl="0"/>
            <a:r>
              <a:rPr lang="pt-BR" sz="2000" dirty="0"/>
              <a:t>Pas 3	Analiza Cauzelor de Bază (3x5Whys)</a:t>
            </a:r>
            <a:endParaRPr lang="ro-RO" sz="2000" dirty="0"/>
          </a:p>
        </p:txBody>
      </p:sp>
      <p:sp>
        <p:nvSpPr>
          <p:cNvPr id="6" name="Substituent număr diapozitiv 5">
            <a:extLst>
              <a:ext uri="{FF2B5EF4-FFF2-40B4-BE49-F238E27FC236}">
                <a16:creationId xmlns:a16="http://schemas.microsoft.com/office/drawing/2014/main" id="{85C97AD1-C34D-A19F-2639-F4C15DFFD58C}"/>
              </a:ext>
            </a:extLst>
          </p:cNvPr>
          <p:cNvSpPr>
            <a:spLocks noGrp="1"/>
          </p:cNvSpPr>
          <p:nvPr>
            <p:ph type="sldNum" sz="quarter" idx="34"/>
          </p:nvPr>
        </p:nvSpPr>
        <p:spPr/>
        <p:txBody>
          <a:bodyPr rtlCol="0"/>
          <a:lstStyle/>
          <a:p>
            <a:pPr rtl="0"/>
            <a:fld id="{19B51A1E-902D-48AF-9020-955120F399B6}" type="slidenum">
              <a:rPr lang="ro-RO" smtClean="0"/>
              <a:pPr rtl="0"/>
              <a:t>18</a:t>
            </a:fld>
            <a:endParaRPr lang="ro-RO" dirty="0"/>
          </a:p>
        </p:txBody>
      </p:sp>
      <p:pic>
        <p:nvPicPr>
          <p:cNvPr id="16" name="Picture Placeholder 15" descr="A white board with arrows and red arrows&#10;&#10;Description automatically generated">
            <a:extLst>
              <a:ext uri="{FF2B5EF4-FFF2-40B4-BE49-F238E27FC236}">
                <a16:creationId xmlns:a16="http://schemas.microsoft.com/office/drawing/2014/main" id="{2202D47A-E1A8-2931-0615-A197599CBDE4}"/>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15965" b="15965"/>
          <a:stretch>
            <a:fillRect/>
          </a:stretch>
        </p:blipFill>
        <p:spPr>
          <a:custGeom>
            <a:avLst/>
            <a:gdLst>
              <a:gd name="connsiteX0" fmla="*/ 0 w 3737526"/>
              <a:gd name="connsiteY0" fmla="*/ 0 h 3933645"/>
              <a:gd name="connsiteX1" fmla="*/ 496557 w 3737526"/>
              <a:gd name="connsiteY1" fmla="*/ 0 h 3933645"/>
              <a:gd name="connsiteX2" fmla="*/ 918364 w 3737526"/>
              <a:gd name="connsiteY2" fmla="*/ 0 h 3933645"/>
              <a:gd name="connsiteX3" fmla="*/ 1527046 w 3737526"/>
              <a:gd name="connsiteY3" fmla="*/ 0 h 3933645"/>
              <a:gd name="connsiteX4" fmla="*/ 2023603 w 3737526"/>
              <a:gd name="connsiteY4" fmla="*/ 0 h 3933645"/>
              <a:gd name="connsiteX5" fmla="*/ 2520160 w 3737526"/>
              <a:gd name="connsiteY5" fmla="*/ 0 h 3933645"/>
              <a:gd name="connsiteX6" fmla="*/ 3128843 w 3737526"/>
              <a:gd name="connsiteY6" fmla="*/ 0 h 3933645"/>
              <a:gd name="connsiteX7" fmla="*/ 3737526 w 3737526"/>
              <a:gd name="connsiteY7" fmla="*/ 0 h 3933645"/>
              <a:gd name="connsiteX8" fmla="*/ 3737526 w 3737526"/>
              <a:gd name="connsiteY8" fmla="*/ 640622 h 3933645"/>
              <a:gd name="connsiteX9" fmla="*/ 3737526 w 3737526"/>
              <a:gd name="connsiteY9" fmla="*/ 1123899 h 3933645"/>
              <a:gd name="connsiteX10" fmla="*/ 3737526 w 3737526"/>
              <a:gd name="connsiteY10" fmla="*/ 1607175 h 3933645"/>
              <a:gd name="connsiteX11" fmla="*/ 3737526 w 3737526"/>
              <a:gd name="connsiteY11" fmla="*/ 2169124 h 3933645"/>
              <a:gd name="connsiteX12" fmla="*/ 3737526 w 3737526"/>
              <a:gd name="connsiteY12" fmla="*/ 2770410 h 3933645"/>
              <a:gd name="connsiteX13" fmla="*/ 3737526 w 3737526"/>
              <a:gd name="connsiteY13" fmla="*/ 3214350 h 3933645"/>
              <a:gd name="connsiteX14" fmla="*/ 3737526 w 3737526"/>
              <a:gd name="connsiteY14" fmla="*/ 3933645 h 3933645"/>
              <a:gd name="connsiteX15" fmla="*/ 3203594 w 3737526"/>
              <a:gd name="connsiteY15" fmla="*/ 3933645 h 3933645"/>
              <a:gd name="connsiteX16" fmla="*/ 2669661 w 3737526"/>
              <a:gd name="connsiteY16" fmla="*/ 3933645 h 3933645"/>
              <a:gd name="connsiteX17" fmla="*/ 2060979 w 3737526"/>
              <a:gd name="connsiteY17" fmla="*/ 3933645 h 3933645"/>
              <a:gd name="connsiteX18" fmla="*/ 1527046 w 3737526"/>
              <a:gd name="connsiteY18" fmla="*/ 3933645 h 3933645"/>
              <a:gd name="connsiteX19" fmla="*/ 1105240 w 3737526"/>
              <a:gd name="connsiteY19" fmla="*/ 3933645 h 3933645"/>
              <a:gd name="connsiteX20" fmla="*/ 646058 w 3737526"/>
              <a:gd name="connsiteY20" fmla="*/ 3933645 h 3933645"/>
              <a:gd name="connsiteX21" fmla="*/ 0 w 3737526"/>
              <a:gd name="connsiteY21" fmla="*/ 3933645 h 3933645"/>
              <a:gd name="connsiteX22" fmla="*/ 0 w 3737526"/>
              <a:gd name="connsiteY22" fmla="*/ 3371696 h 3933645"/>
              <a:gd name="connsiteX23" fmla="*/ 0 w 3737526"/>
              <a:gd name="connsiteY23" fmla="*/ 2809746 h 3933645"/>
              <a:gd name="connsiteX24" fmla="*/ 0 w 3737526"/>
              <a:gd name="connsiteY24" fmla="*/ 2287134 h 3933645"/>
              <a:gd name="connsiteX25" fmla="*/ 0 w 3737526"/>
              <a:gd name="connsiteY25" fmla="*/ 1843194 h 3933645"/>
              <a:gd name="connsiteX26" fmla="*/ 0 w 3737526"/>
              <a:gd name="connsiteY26" fmla="*/ 1399254 h 3933645"/>
              <a:gd name="connsiteX27" fmla="*/ 0 w 3737526"/>
              <a:gd name="connsiteY27" fmla="*/ 797968 h 3933645"/>
              <a:gd name="connsiteX28" fmla="*/ 0 w 3737526"/>
              <a:gd name="connsiteY28" fmla="*/ 0 h 393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737526" h="3933645" extrusionOk="0">
                <a:moveTo>
                  <a:pt x="0" y="0"/>
                </a:moveTo>
                <a:cubicBezTo>
                  <a:pt x="240119" y="-16595"/>
                  <a:pt x="353820" y="4896"/>
                  <a:pt x="496557" y="0"/>
                </a:cubicBezTo>
                <a:cubicBezTo>
                  <a:pt x="639294" y="-4896"/>
                  <a:pt x="789832" y="414"/>
                  <a:pt x="918364" y="0"/>
                </a:cubicBezTo>
                <a:cubicBezTo>
                  <a:pt x="1046896" y="-414"/>
                  <a:pt x="1337966" y="48740"/>
                  <a:pt x="1527046" y="0"/>
                </a:cubicBezTo>
                <a:cubicBezTo>
                  <a:pt x="1716126" y="-48740"/>
                  <a:pt x="1852746" y="23769"/>
                  <a:pt x="2023603" y="0"/>
                </a:cubicBezTo>
                <a:cubicBezTo>
                  <a:pt x="2194460" y="-23769"/>
                  <a:pt x="2324108" y="32697"/>
                  <a:pt x="2520160" y="0"/>
                </a:cubicBezTo>
                <a:cubicBezTo>
                  <a:pt x="2716212" y="-32697"/>
                  <a:pt x="2837017" y="33434"/>
                  <a:pt x="3128843" y="0"/>
                </a:cubicBezTo>
                <a:cubicBezTo>
                  <a:pt x="3420669" y="-33434"/>
                  <a:pt x="3456398" y="34508"/>
                  <a:pt x="3737526" y="0"/>
                </a:cubicBezTo>
                <a:cubicBezTo>
                  <a:pt x="3743495" y="313156"/>
                  <a:pt x="3670821" y="460655"/>
                  <a:pt x="3737526" y="640622"/>
                </a:cubicBezTo>
                <a:cubicBezTo>
                  <a:pt x="3804231" y="820589"/>
                  <a:pt x="3711039" y="1008367"/>
                  <a:pt x="3737526" y="1123899"/>
                </a:cubicBezTo>
                <a:cubicBezTo>
                  <a:pt x="3764013" y="1239431"/>
                  <a:pt x="3711028" y="1445934"/>
                  <a:pt x="3737526" y="1607175"/>
                </a:cubicBezTo>
                <a:cubicBezTo>
                  <a:pt x="3764024" y="1768416"/>
                  <a:pt x="3695313" y="1989781"/>
                  <a:pt x="3737526" y="2169124"/>
                </a:cubicBezTo>
                <a:cubicBezTo>
                  <a:pt x="3779739" y="2348467"/>
                  <a:pt x="3711062" y="2621352"/>
                  <a:pt x="3737526" y="2770410"/>
                </a:cubicBezTo>
                <a:cubicBezTo>
                  <a:pt x="3763990" y="2919468"/>
                  <a:pt x="3736967" y="3033107"/>
                  <a:pt x="3737526" y="3214350"/>
                </a:cubicBezTo>
                <a:cubicBezTo>
                  <a:pt x="3738085" y="3395593"/>
                  <a:pt x="3680622" y="3674245"/>
                  <a:pt x="3737526" y="3933645"/>
                </a:cubicBezTo>
                <a:cubicBezTo>
                  <a:pt x="3540210" y="3939705"/>
                  <a:pt x="3435341" y="3918356"/>
                  <a:pt x="3203594" y="3933645"/>
                </a:cubicBezTo>
                <a:cubicBezTo>
                  <a:pt x="2971847" y="3948934"/>
                  <a:pt x="2920684" y="3877362"/>
                  <a:pt x="2669661" y="3933645"/>
                </a:cubicBezTo>
                <a:cubicBezTo>
                  <a:pt x="2418638" y="3989928"/>
                  <a:pt x="2221854" y="3882961"/>
                  <a:pt x="2060979" y="3933645"/>
                </a:cubicBezTo>
                <a:cubicBezTo>
                  <a:pt x="1900104" y="3984329"/>
                  <a:pt x="1788872" y="3876129"/>
                  <a:pt x="1527046" y="3933645"/>
                </a:cubicBezTo>
                <a:cubicBezTo>
                  <a:pt x="1265220" y="3991161"/>
                  <a:pt x="1276057" y="3931590"/>
                  <a:pt x="1105240" y="3933645"/>
                </a:cubicBezTo>
                <a:cubicBezTo>
                  <a:pt x="934423" y="3935700"/>
                  <a:pt x="865880" y="3924996"/>
                  <a:pt x="646058" y="3933645"/>
                </a:cubicBezTo>
                <a:cubicBezTo>
                  <a:pt x="426236" y="3942294"/>
                  <a:pt x="193635" y="3879723"/>
                  <a:pt x="0" y="3933645"/>
                </a:cubicBezTo>
                <a:cubicBezTo>
                  <a:pt x="-5227" y="3756606"/>
                  <a:pt x="53186" y="3501852"/>
                  <a:pt x="0" y="3371696"/>
                </a:cubicBezTo>
                <a:cubicBezTo>
                  <a:pt x="-53186" y="3241540"/>
                  <a:pt x="60484" y="2986182"/>
                  <a:pt x="0" y="2809746"/>
                </a:cubicBezTo>
                <a:cubicBezTo>
                  <a:pt x="-60484" y="2633310"/>
                  <a:pt x="51635" y="2423531"/>
                  <a:pt x="0" y="2287134"/>
                </a:cubicBezTo>
                <a:cubicBezTo>
                  <a:pt x="-51635" y="2150737"/>
                  <a:pt x="17234" y="1952547"/>
                  <a:pt x="0" y="1843194"/>
                </a:cubicBezTo>
                <a:cubicBezTo>
                  <a:pt x="-17234" y="1733841"/>
                  <a:pt x="729" y="1554675"/>
                  <a:pt x="0" y="1399254"/>
                </a:cubicBezTo>
                <a:cubicBezTo>
                  <a:pt x="-729" y="1243833"/>
                  <a:pt x="43882" y="1025030"/>
                  <a:pt x="0" y="797968"/>
                </a:cubicBezTo>
                <a:cubicBezTo>
                  <a:pt x="-43882" y="570906"/>
                  <a:pt x="59309" y="207024"/>
                  <a:pt x="0" y="0"/>
                </a:cubicBezTo>
                <a:close/>
              </a:path>
            </a:pathLst>
          </a:custGeom>
          <a:noFill/>
          <a:ln w="12700">
            <a:solidFill>
              <a:schemeClr val="tx1"/>
            </a:solidFill>
            <a:bevel/>
            <a:extLst>
              <a:ext uri="{C807C97D-BFC1-408E-A445-0C87EB9F89A2}">
                <ask:lineSketchStyleProps xmlns:ask="http://schemas.microsoft.com/office/drawing/2018/sketchyshapes" sd="1219033472">
                  <ask:type>
                    <ask:lineSketchScribble/>
                  </ask:type>
                </ask:lineSketchStyleProps>
              </a:ext>
            </a:extLst>
          </a:ln>
        </p:spPr>
      </p:pic>
      <p:grpSp>
        <p:nvGrpSpPr>
          <p:cNvPr id="10" name="Group 9">
            <a:extLst>
              <a:ext uri="{FF2B5EF4-FFF2-40B4-BE49-F238E27FC236}">
                <a16:creationId xmlns:a16="http://schemas.microsoft.com/office/drawing/2014/main" id="{C8F5A096-A37F-8B1D-6428-105F79DB04C8}"/>
              </a:ext>
            </a:extLst>
          </p:cNvPr>
          <p:cNvGrpSpPr/>
          <p:nvPr/>
        </p:nvGrpSpPr>
        <p:grpSpPr>
          <a:xfrm>
            <a:off x="9447120" y="1296771"/>
            <a:ext cx="2000382" cy="4085257"/>
            <a:chOff x="4699249" y="1886461"/>
            <a:chExt cx="2000382" cy="4085257"/>
          </a:xfrm>
        </p:grpSpPr>
        <p:sp>
          <p:nvSpPr>
            <p:cNvPr id="12" name="Freeform: Shape 11">
              <a:extLst>
                <a:ext uri="{FF2B5EF4-FFF2-40B4-BE49-F238E27FC236}">
                  <a16:creationId xmlns:a16="http://schemas.microsoft.com/office/drawing/2014/main" id="{B789A22A-4C6C-5522-E6F5-C458634A23EC}"/>
                </a:ext>
              </a:extLst>
            </p:cNvPr>
            <p:cNvSpPr/>
            <p:nvPr/>
          </p:nvSpPr>
          <p:spPr>
            <a:xfrm>
              <a:off x="5509476" y="1886461"/>
              <a:ext cx="1161132" cy="1572480"/>
            </a:xfrm>
            <a:custGeom>
              <a:avLst/>
              <a:gdLst>
                <a:gd name="connsiteX0" fmla="*/ 0 w 1161132"/>
                <a:gd name="connsiteY0" fmla="*/ 193526 h 1572480"/>
                <a:gd name="connsiteX1" fmla="*/ 193526 w 1161132"/>
                <a:gd name="connsiteY1" fmla="*/ 0 h 1572480"/>
                <a:gd name="connsiteX2" fmla="*/ 967606 w 1161132"/>
                <a:gd name="connsiteY2" fmla="*/ 0 h 1572480"/>
                <a:gd name="connsiteX3" fmla="*/ 1161132 w 1161132"/>
                <a:gd name="connsiteY3" fmla="*/ 193526 h 1572480"/>
                <a:gd name="connsiteX4" fmla="*/ 1161132 w 1161132"/>
                <a:gd name="connsiteY4" fmla="*/ 1378954 h 1572480"/>
                <a:gd name="connsiteX5" fmla="*/ 967606 w 1161132"/>
                <a:gd name="connsiteY5" fmla="*/ 1572480 h 1572480"/>
                <a:gd name="connsiteX6" fmla="*/ 193526 w 1161132"/>
                <a:gd name="connsiteY6" fmla="*/ 1572480 h 1572480"/>
                <a:gd name="connsiteX7" fmla="*/ 0 w 1161132"/>
                <a:gd name="connsiteY7" fmla="*/ 1378954 h 1572480"/>
                <a:gd name="connsiteX8" fmla="*/ 0 w 1161132"/>
                <a:gd name="connsiteY8" fmla="*/ 193526 h 157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1132" h="1572480">
                  <a:moveTo>
                    <a:pt x="0" y="193526"/>
                  </a:moveTo>
                  <a:cubicBezTo>
                    <a:pt x="0" y="86645"/>
                    <a:pt x="86645" y="0"/>
                    <a:pt x="193526" y="0"/>
                  </a:cubicBezTo>
                  <a:lnTo>
                    <a:pt x="967606" y="0"/>
                  </a:lnTo>
                  <a:cubicBezTo>
                    <a:pt x="1074487" y="0"/>
                    <a:pt x="1161132" y="86645"/>
                    <a:pt x="1161132" y="193526"/>
                  </a:cubicBezTo>
                  <a:lnTo>
                    <a:pt x="1161132" y="1378954"/>
                  </a:lnTo>
                  <a:cubicBezTo>
                    <a:pt x="1161132" y="1485835"/>
                    <a:pt x="1074487" y="1572480"/>
                    <a:pt x="967606" y="1572480"/>
                  </a:cubicBezTo>
                  <a:lnTo>
                    <a:pt x="193526" y="1572480"/>
                  </a:lnTo>
                  <a:cubicBezTo>
                    <a:pt x="86645" y="1572480"/>
                    <a:pt x="0" y="1485835"/>
                    <a:pt x="0" y="1378954"/>
                  </a:cubicBezTo>
                  <a:lnTo>
                    <a:pt x="0" y="193526"/>
                  </a:lnTo>
                  <a:close/>
                </a:path>
              </a:pathLst>
            </a:cu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cap="rnd">
              <a:solidFill>
                <a:schemeClr val="accent4">
                  <a:lumMod val="75000"/>
                </a:schemeClr>
              </a:solidFill>
              <a:miter lim="800000"/>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129072" tIns="129072" rIns="129072" bIns="129072" numCol="1" spcCol="1270" anchor="ctr" anchorCtr="0">
              <a:noAutofit/>
            </a:bodyPr>
            <a:lstStyle/>
            <a:p>
              <a:pPr marL="0" lvl="0" indent="0" algn="l" defTabSz="844550">
                <a:lnSpc>
                  <a:spcPct val="90000"/>
                </a:lnSpc>
                <a:spcBef>
                  <a:spcPct val="0"/>
                </a:spcBef>
                <a:spcAft>
                  <a:spcPct val="35000"/>
                </a:spcAft>
                <a:buNone/>
              </a:pPr>
              <a:r>
                <a:rPr lang="ro-RO" sz="1900" kern="1200" dirty="0">
                  <a:effectLst>
                    <a:reflection blurRad="6350" stA="55000" endA="50" endPos="85000" dist="60007" dir="5400000" sy="-100000" algn="bl" rotWithShape="0"/>
                  </a:effectLst>
                </a:rPr>
                <a:t>Problem</a:t>
              </a:r>
            </a:p>
          </p:txBody>
        </p:sp>
        <p:sp>
          <p:nvSpPr>
            <p:cNvPr id="13" name="Freeform: Shape 12">
              <a:extLst>
                <a:ext uri="{FF2B5EF4-FFF2-40B4-BE49-F238E27FC236}">
                  <a16:creationId xmlns:a16="http://schemas.microsoft.com/office/drawing/2014/main" id="{1EB5070B-7836-3C26-8489-236561B2CFCA}"/>
                </a:ext>
              </a:extLst>
            </p:cNvPr>
            <p:cNvSpPr/>
            <p:nvPr/>
          </p:nvSpPr>
          <p:spPr>
            <a:xfrm>
              <a:off x="4699249" y="3379516"/>
              <a:ext cx="2000382" cy="1091428"/>
            </a:xfrm>
            <a:custGeom>
              <a:avLst/>
              <a:gdLst>
                <a:gd name="connsiteX0" fmla="*/ 0 w 10515600"/>
                <a:gd name="connsiteY0" fmla="*/ 0 h 1059840"/>
                <a:gd name="connsiteX1" fmla="*/ 10515600 w 10515600"/>
                <a:gd name="connsiteY1" fmla="*/ 0 h 1059840"/>
                <a:gd name="connsiteX2" fmla="*/ 10515600 w 10515600"/>
                <a:gd name="connsiteY2" fmla="*/ 1059840 h 1059840"/>
                <a:gd name="connsiteX3" fmla="*/ 0 w 10515600"/>
                <a:gd name="connsiteY3" fmla="*/ 1059840 h 1059840"/>
                <a:gd name="connsiteX4" fmla="*/ 0 w 10515600"/>
                <a:gd name="connsiteY4" fmla="*/ 0 h 1059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59840">
                  <a:moveTo>
                    <a:pt x="0" y="0"/>
                  </a:moveTo>
                  <a:lnTo>
                    <a:pt x="10515600" y="0"/>
                  </a:lnTo>
                  <a:lnTo>
                    <a:pt x="10515600" y="1059840"/>
                  </a:lnTo>
                  <a:lnTo>
                    <a:pt x="0" y="1059840"/>
                  </a:lnTo>
                  <a:lnTo>
                    <a:pt x="0" y="0"/>
                  </a:lnTo>
                  <a:close/>
                </a:path>
              </a:pathLst>
            </a:cu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10800000" scaled="1"/>
              <a:tileRect/>
            </a:gradFill>
            <a:ln cap="rnd">
              <a:solidFill>
                <a:schemeClr val="accent4">
                  <a:lumMod val="75000"/>
                </a:schemeClr>
              </a:solidFill>
              <a:miter lim="800000"/>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33870" tIns="15240" rIns="85344" bIns="15240" numCol="1" spcCol="1270" anchor="t" anchorCtr="0">
              <a:noAutofit/>
            </a:bodyPr>
            <a:lstStyle/>
            <a:p>
              <a:pPr marL="114300" lvl="1"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228600" lvl="2"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342900" lvl="3"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457200" lvl="4"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571500" lvl="5"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p:txBody>
        </p:sp>
        <p:sp>
          <p:nvSpPr>
            <p:cNvPr id="14" name="Freeform: Shape 13">
              <a:extLst>
                <a:ext uri="{FF2B5EF4-FFF2-40B4-BE49-F238E27FC236}">
                  <a16:creationId xmlns:a16="http://schemas.microsoft.com/office/drawing/2014/main" id="{8C7ABFCE-4463-0364-F084-7FABCB7F1285}"/>
                </a:ext>
              </a:extLst>
            </p:cNvPr>
            <p:cNvSpPr/>
            <p:nvPr/>
          </p:nvSpPr>
          <p:spPr>
            <a:xfrm>
              <a:off x="5509476" y="4399238"/>
              <a:ext cx="1190155" cy="1572480"/>
            </a:xfrm>
            <a:custGeom>
              <a:avLst/>
              <a:gdLst>
                <a:gd name="connsiteX0" fmla="*/ 0 w 1190155"/>
                <a:gd name="connsiteY0" fmla="*/ 198363 h 1572480"/>
                <a:gd name="connsiteX1" fmla="*/ 198363 w 1190155"/>
                <a:gd name="connsiteY1" fmla="*/ 0 h 1572480"/>
                <a:gd name="connsiteX2" fmla="*/ 991792 w 1190155"/>
                <a:gd name="connsiteY2" fmla="*/ 0 h 1572480"/>
                <a:gd name="connsiteX3" fmla="*/ 1190155 w 1190155"/>
                <a:gd name="connsiteY3" fmla="*/ 198363 h 1572480"/>
                <a:gd name="connsiteX4" fmla="*/ 1190155 w 1190155"/>
                <a:gd name="connsiteY4" fmla="*/ 1374117 h 1572480"/>
                <a:gd name="connsiteX5" fmla="*/ 991792 w 1190155"/>
                <a:gd name="connsiteY5" fmla="*/ 1572480 h 1572480"/>
                <a:gd name="connsiteX6" fmla="*/ 198363 w 1190155"/>
                <a:gd name="connsiteY6" fmla="*/ 1572480 h 1572480"/>
                <a:gd name="connsiteX7" fmla="*/ 0 w 1190155"/>
                <a:gd name="connsiteY7" fmla="*/ 1374117 h 1572480"/>
                <a:gd name="connsiteX8" fmla="*/ 0 w 1190155"/>
                <a:gd name="connsiteY8" fmla="*/ 198363 h 157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0155" h="1572480">
                  <a:moveTo>
                    <a:pt x="0" y="198363"/>
                  </a:moveTo>
                  <a:cubicBezTo>
                    <a:pt x="0" y="88810"/>
                    <a:pt x="88810" y="0"/>
                    <a:pt x="198363" y="0"/>
                  </a:cubicBezTo>
                  <a:lnTo>
                    <a:pt x="991792" y="0"/>
                  </a:lnTo>
                  <a:cubicBezTo>
                    <a:pt x="1101345" y="0"/>
                    <a:pt x="1190155" y="88810"/>
                    <a:pt x="1190155" y="198363"/>
                  </a:cubicBezTo>
                  <a:lnTo>
                    <a:pt x="1190155" y="1374117"/>
                  </a:lnTo>
                  <a:cubicBezTo>
                    <a:pt x="1190155" y="1483670"/>
                    <a:pt x="1101345" y="1572480"/>
                    <a:pt x="991792" y="1572480"/>
                  </a:cubicBezTo>
                  <a:lnTo>
                    <a:pt x="198363" y="1572480"/>
                  </a:lnTo>
                  <a:cubicBezTo>
                    <a:pt x="88810" y="1572480"/>
                    <a:pt x="0" y="1483670"/>
                    <a:pt x="0" y="1374117"/>
                  </a:cubicBezTo>
                  <a:lnTo>
                    <a:pt x="0" y="198363"/>
                  </a:lnTo>
                  <a:close/>
                </a:path>
              </a:pathLst>
            </a:cu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ln cap="rnd">
              <a:solidFill>
                <a:schemeClr val="accent4">
                  <a:lumMod val="75000"/>
                </a:schemeClr>
              </a:solidFill>
              <a:miter lim="800000"/>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130489" tIns="130489" rIns="130489" bIns="130489" numCol="1" spcCol="1270" anchor="ctr" anchorCtr="0">
              <a:noAutofit/>
            </a:bodyPr>
            <a:lstStyle/>
            <a:p>
              <a:pPr marL="0" lvl="0" indent="0" algn="l" defTabSz="844550">
                <a:lnSpc>
                  <a:spcPct val="90000"/>
                </a:lnSpc>
                <a:spcBef>
                  <a:spcPct val="0"/>
                </a:spcBef>
                <a:spcAft>
                  <a:spcPct val="35000"/>
                </a:spcAft>
                <a:buNone/>
              </a:pPr>
              <a:r>
                <a:rPr lang="ro-RO" sz="1900" kern="1200" dirty="0">
                  <a:effectLst>
                    <a:reflection blurRad="6350" stA="55000" endA="50" endPos="85000" dist="60007" dir="5400000" sy="-100000" algn="bl" rotWithShape="0"/>
                  </a:effectLst>
                </a:rPr>
                <a:t>Solution</a:t>
              </a:r>
            </a:p>
          </p:txBody>
        </p:sp>
      </p:grpSp>
      <p:pic>
        <p:nvPicPr>
          <p:cNvPr id="8" name="Content Placeholder 7">
            <a:extLst>
              <a:ext uri="{FF2B5EF4-FFF2-40B4-BE49-F238E27FC236}">
                <a16:creationId xmlns:a16="http://schemas.microsoft.com/office/drawing/2014/main" id="{C55A647D-27DE-412C-9B7E-DA23C772BCBB}"/>
              </a:ext>
            </a:extLst>
          </p:cNvPr>
          <p:cNvPicPr>
            <a:picLocks noGrp="1" noChangeAspect="1"/>
          </p:cNvPicPr>
          <p:nvPr>
            <p:ph sz="half" idx="1"/>
          </p:nvPr>
        </p:nvPicPr>
        <p:blipFill>
          <a:blip r:embed="rId4"/>
          <a:stretch>
            <a:fillRect/>
          </a:stretch>
        </p:blipFill>
        <p:spPr>
          <a:xfrm>
            <a:off x="429859" y="1344803"/>
            <a:ext cx="7101311" cy="3933645"/>
          </a:xfrm>
        </p:spPr>
      </p:pic>
    </p:spTree>
    <p:extLst>
      <p:ext uri="{BB962C8B-B14F-4D97-AF65-F5344CB8AC3E}">
        <p14:creationId xmlns:p14="http://schemas.microsoft.com/office/powerpoint/2010/main" val="103767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7651D-4863-F8BF-311F-97BCCF0AD707}"/>
            </a:ext>
          </a:extLst>
        </p:cNvPr>
        <p:cNvGrpSpPr/>
        <p:nvPr/>
      </p:nvGrpSpPr>
      <p:grpSpPr>
        <a:xfrm>
          <a:off x="0" y="0"/>
          <a:ext cx="0" cy="0"/>
          <a:chOff x="0" y="0"/>
          <a:chExt cx="0" cy="0"/>
        </a:xfrm>
      </p:grpSpPr>
      <p:sp>
        <p:nvSpPr>
          <p:cNvPr id="3" name="Titlu 2">
            <a:extLst>
              <a:ext uri="{FF2B5EF4-FFF2-40B4-BE49-F238E27FC236}">
                <a16:creationId xmlns:a16="http://schemas.microsoft.com/office/drawing/2014/main" id="{4038D526-3B1A-3564-2152-FA3087CE3EE7}"/>
              </a:ext>
            </a:extLst>
          </p:cNvPr>
          <p:cNvSpPr>
            <a:spLocks noGrp="1"/>
          </p:cNvSpPr>
          <p:nvPr>
            <p:ph type="ctrTitle"/>
          </p:nvPr>
        </p:nvSpPr>
        <p:spPr>
          <a:xfrm>
            <a:off x="286990" y="4304731"/>
            <a:ext cx="6798250" cy="1674470"/>
          </a:xfrm>
        </p:spPr>
        <p:txBody>
          <a:bodyPr rtlCol="0"/>
          <a:lstStyle/>
          <a:p>
            <a:pPr rtl="0"/>
            <a:r>
              <a:rPr lang="it-IT" sz="5300" dirty="0">
                <a:solidFill>
                  <a:schemeClr val="bg1">
                    <a:lumMod val="50000"/>
                  </a:schemeClr>
                </a:solidFill>
              </a:rPr>
              <a:t>Pas 4</a:t>
            </a:r>
            <a:br>
              <a:rPr lang="it-IT" sz="5300" dirty="0"/>
            </a:br>
            <a:r>
              <a:rPr lang="it-IT" sz="5300" dirty="0"/>
              <a:t>Acțiuni Corective și Preventive și Efectele Lor</a:t>
            </a:r>
            <a:endParaRPr lang="ro-RO" sz="5300" dirty="0"/>
          </a:p>
        </p:txBody>
      </p:sp>
      <p:sp>
        <p:nvSpPr>
          <p:cNvPr id="4" name="Subtitlu 3">
            <a:extLst>
              <a:ext uri="{FF2B5EF4-FFF2-40B4-BE49-F238E27FC236}">
                <a16:creationId xmlns:a16="http://schemas.microsoft.com/office/drawing/2014/main" id="{87FDC1B5-006C-08C8-524F-96086091BD34}"/>
              </a:ext>
            </a:extLst>
          </p:cNvPr>
          <p:cNvSpPr>
            <a:spLocks noGrp="1"/>
          </p:cNvSpPr>
          <p:nvPr>
            <p:ph type="subTitle" idx="1"/>
          </p:nvPr>
        </p:nvSpPr>
        <p:spPr/>
        <p:txBody>
          <a:bodyPr rtlCol="0"/>
          <a:lstStyle/>
          <a:p>
            <a:pPr rtl="0"/>
            <a:r>
              <a:rPr lang="ro-RO" sz="1400" dirty="0">
                <a:solidFill>
                  <a:srgbClr val="0D0D0D"/>
                </a:solidFill>
                <a:effectLst/>
                <a:latin typeface="Segoe UI" panose="020B0502040204020203" pitchFamily="34" charset="0"/>
                <a:ea typeface="Aptos" panose="020B0004020202020204" pitchFamily="34" charset="0"/>
              </a:rPr>
              <a:t>implementa</a:t>
            </a:r>
            <a:r>
              <a:rPr lang="en-US" sz="1400" dirty="0">
                <a:solidFill>
                  <a:srgbClr val="0D0D0D"/>
                </a:solidFill>
                <a:effectLst/>
                <a:latin typeface="Segoe UI" panose="020B0502040204020203" pitchFamily="34" charset="0"/>
                <a:ea typeface="Aptos" panose="020B0004020202020204" pitchFamily="34" charset="0"/>
              </a:rPr>
              <a:t>rea</a:t>
            </a:r>
            <a:r>
              <a:rPr lang="ro-RO" sz="1400" dirty="0">
                <a:solidFill>
                  <a:srgbClr val="0D0D0D"/>
                </a:solidFill>
                <a:effectLst/>
                <a:latin typeface="Segoe UI" panose="020B0502040204020203" pitchFamily="34" charset="0"/>
                <a:ea typeface="Aptos" panose="020B0004020202020204" pitchFamily="34" charset="0"/>
              </a:rPr>
              <a:t> și evalua</a:t>
            </a:r>
            <a:r>
              <a:rPr lang="en-US" sz="1400" dirty="0">
                <a:solidFill>
                  <a:srgbClr val="0D0D0D"/>
                </a:solidFill>
                <a:effectLst/>
                <a:latin typeface="Segoe UI" panose="020B0502040204020203" pitchFamily="34" charset="0"/>
                <a:ea typeface="Aptos" panose="020B0004020202020204" pitchFamily="34" charset="0"/>
              </a:rPr>
              <a:t>rea</a:t>
            </a:r>
            <a:r>
              <a:rPr lang="ro-RO" sz="1400" dirty="0">
                <a:solidFill>
                  <a:srgbClr val="0D0D0D"/>
                </a:solidFill>
                <a:effectLst/>
                <a:latin typeface="Segoe UI" panose="020B0502040204020203" pitchFamily="34" charset="0"/>
                <a:ea typeface="Aptos" panose="020B0004020202020204" pitchFamily="34" charset="0"/>
              </a:rPr>
              <a:t> acțiunil</a:t>
            </a:r>
            <a:r>
              <a:rPr lang="en-US" sz="1400" dirty="0">
                <a:solidFill>
                  <a:srgbClr val="0D0D0D"/>
                </a:solidFill>
                <a:effectLst/>
                <a:latin typeface="Segoe UI" panose="020B0502040204020203" pitchFamily="34" charset="0"/>
                <a:ea typeface="Aptos" panose="020B0004020202020204" pitchFamily="34" charset="0"/>
              </a:rPr>
              <a:t>or</a:t>
            </a:r>
            <a:r>
              <a:rPr lang="ro-RO" sz="1400" dirty="0">
                <a:solidFill>
                  <a:srgbClr val="0D0D0D"/>
                </a:solidFill>
                <a:effectLst/>
                <a:latin typeface="Segoe UI" panose="020B0502040204020203" pitchFamily="34" charset="0"/>
                <a:ea typeface="Aptos" panose="020B0004020202020204" pitchFamily="34" charset="0"/>
              </a:rPr>
              <a:t> corective și preventive pentru a remedia problema de calitate și a preveni recurența acesteia.</a:t>
            </a:r>
            <a:endParaRPr lang="ro-RO" sz="1400" dirty="0"/>
          </a:p>
        </p:txBody>
      </p:sp>
      <p:sp>
        <p:nvSpPr>
          <p:cNvPr id="5" name="Substituent număr diapozitiv 4">
            <a:extLst>
              <a:ext uri="{FF2B5EF4-FFF2-40B4-BE49-F238E27FC236}">
                <a16:creationId xmlns:a16="http://schemas.microsoft.com/office/drawing/2014/main" id="{E937D89A-570F-A545-E7D8-189ED4A4C8F9}"/>
              </a:ext>
            </a:extLst>
          </p:cNvPr>
          <p:cNvSpPr>
            <a:spLocks noGrp="1"/>
          </p:cNvSpPr>
          <p:nvPr>
            <p:ph type="sldNum" sz="quarter" idx="11"/>
          </p:nvPr>
        </p:nvSpPr>
        <p:spPr/>
        <p:txBody>
          <a:bodyPr rtlCol="0"/>
          <a:lstStyle/>
          <a:p>
            <a:pPr rtl="0"/>
            <a:fld id="{19B51A1E-902D-48AF-9020-955120F399B6}" type="slidenum">
              <a:rPr lang="ro-RO" smtClean="0"/>
              <a:pPr rtl="0"/>
              <a:t>19</a:t>
            </a:fld>
            <a:endParaRPr lang="ro-RO" dirty="0"/>
          </a:p>
        </p:txBody>
      </p:sp>
    </p:spTree>
    <p:extLst>
      <p:ext uri="{BB962C8B-B14F-4D97-AF65-F5344CB8AC3E}">
        <p14:creationId xmlns:p14="http://schemas.microsoft.com/office/powerpoint/2010/main" val="150946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C72B9-DE27-6F22-ECFD-4DD67378E979}"/>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10200DFB-85F5-0A59-02A2-76F197E50FBE}"/>
              </a:ext>
            </a:extLst>
          </p:cNvPr>
          <p:cNvSpPr>
            <a:spLocks noGrp="1"/>
          </p:cNvSpPr>
          <p:nvPr>
            <p:ph type="title"/>
          </p:nvPr>
        </p:nvSpPr>
        <p:spPr/>
        <p:txBody>
          <a:bodyPr rtlCol="0"/>
          <a:lstStyle/>
          <a:p>
            <a:pPr rtl="0"/>
            <a:r>
              <a:rPr lang="ro-RO" sz="2000" dirty="0"/>
              <a:t>Pas 4	Acțiuni Corective și Preventive și Efectele Lor</a:t>
            </a:r>
          </a:p>
        </p:txBody>
      </p:sp>
      <p:sp>
        <p:nvSpPr>
          <p:cNvPr id="6" name="Substituent număr diapozitiv 5">
            <a:extLst>
              <a:ext uri="{FF2B5EF4-FFF2-40B4-BE49-F238E27FC236}">
                <a16:creationId xmlns:a16="http://schemas.microsoft.com/office/drawing/2014/main" id="{B7F8A341-08B5-60B6-49D2-061DD7D88C3A}"/>
              </a:ext>
            </a:extLst>
          </p:cNvPr>
          <p:cNvSpPr>
            <a:spLocks noGrp="1"/>
          </p:cNvSpPr>
          <p:nvPr>
            <p:ph type="sldNum" sz="quarter" idx="34"/>
          </p:nvPr>
        </p:nvSpPr>
        <p:spPr/>
        <p:txBody>
          <a:bodyPr rtlCol="0"/>
          <a:lstStyle/>
          <a:p>
            <a:pPr rtl="0"/>
            <a:fld id="{19B51A1E-902D-48AF-9020-955120F399B6}" type="slidenum">
              <a:rPr lang="ro-RO" smtClean="0"/>
              <a:pPr rtl="0"/>
              <a:t>20</a:t>
            </a:fld>
            <a:endParaRPr lang="ro-RO" dirty="0"/>
          </a:p>
        </p:txBody>
      </p:sp>
      <p:graphicFrame>
        <p:nvGraphicFramePr>
          <p:cNvPr id="7" name="Diagram 6">
            <a:extLst>
              <a:ext uri="{FF2B5EF4-FFF2-40B4-BE49-F238E27FC236}">
                <a16:creationId xmlns:a16="http://schemas.microsoft.com/office/drawing/2014/main" id="{1C2CB39E-8255-9EAE-FABE-746F207819CE}"/>
              </a:ext>
            </a:extLst>
          </p:cNvPr>
          <p:cNvGraphicFramePr/>
          <p:nvPr>
            <p:extLst>
              <p:ext uri="{D42A27DB-BD31-4B8C-83A1-F6EECF244321}">
                <p14:modId xmlns:p14="http://schemas.microsoft.com/office/powerpoint/2010/main" val="3977148101"/>
              </p:ext>
            </p:extLst>
          </p:nvPr>
        </p:nvGraphicFramePr>
        <p:xfrm>
          <a:off x="432000" y="547435"/>
          <a:ext cx="7127675" cy="55281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Picture Placeholder 12">
            <a:extLst>
              <a:ext uri="{FF2B5EF4-FFF2-40B4-BE49-F238E27FC236}">
                <a16:creationId xmlns:a16="http://schemas.microsoft.com/office/drawing/2014/main" id="{38FBBADB-77BE-140C-0EA5-3AD34EEC6FC4}"/>
              </a:ext>
            </a:extLst>
          </p:cNvPr>
          <p:cNvSpPr>
            <a:spLocks noGrp="1"/>
          </p:cNvSpPr>
          <p:nvPr>
            <p:ph type="pic" sz="quarter" idx="14"/>
          </p:nvPr>
        </p:nvSpPr>
        <p:spPr>
          <a:noFill/>
        </p:spPr>
        <p:txBody>
          <a:bodyPr/>
          <a:lstStyle/>
          <a:p>
            <a:endParaRPr lang="ro-RO"/>
          </a:p>
        </p:txBody>
      </p:sp>
      <p:pic>
        <p:nvPicPr>
          <p:cNvPr id="14" name="Picture 13">
            <a:extLst>
              <a:ext uri="{FF2B5EF4-FFF2-40B4-BE49-F238E27FC236}">
                <a16:creationId xmlns:a16="http://schemas.microsoft.com/office/drawing/2014/main" id="{79E6150F-F358-A504-A56C-611DE3610641}"/>
              </a:ext>
            </a:extLst>
          </p:cNvPr>
          <p:cNvPicPr>
            <a:picLocks noChangeAspect="1"/>
          </p:cNvPicPr>
          <p:nvPr/>
        </p:nvPicPr>
        <p:blipFill>
          <a:blip r:embed="rId8"/>
          <a:stretch>
            <a:fillRect/>
          </a:stretch>
        </p:blipFill>
        <p:spPr>
          <a:xfrm>
            <a:off x="7559157" y="1344803"/>
            <a:ext cx="3737526" cy="2084197"/>
          </a:xfrm>
          <a:prstGeom prst="rect">
            <a:avLst/>
          </a:prstGeom>
          <a:ln w="22225">
            <a:solidFill>
              <a:schemeClr val="tx1"/>
            </a:solidFill>
          </a:ln>
          <a:effectLst>
            <a:reflection blurRad="6350" stA="46000" endPos="55000" dir="5400000" sy="-100000" algn="bl" rotWithShape="0"/>
          </a:effectLst>
          <a:scene3d>
            <a:camera prst="perspectiveHeroicExtremeLeftFacing"/>
            <a:lightRig rig="threePt" dir="t"/>
          </a:scene3d>
        </p:spPr>
      </p:pic>
    </p:spTree>
    <p:extLst>
      <p:ext uri="{BB962C8B-B14F-4D97-AF65-F5344CB8AC3E}">
        <p14:creationId xmlns:p14="http://schemas.microsoft.com/office/powerpoint/2010/main" val="2471879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4CBE0-4081-7CAA-25EC-84500FA5229A}"/>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F6936E11-77B2-CE6B-C01B-36267A4C90EF}"/>
              </a:ext>
            </a:extLst>
          </p:cNvPr>
          <p:cNvSpPr>
            <a:spLocks noGrp="1"/>
          </p:cNvSpPr>
          <p:nvPr>
            <p:ph type="title"/>
          </p:nvPr>
        </p:nvSpPr>
        <p:spPr/>
        <p:txBody>
          <a:bodyPr rtlCol="0"/>
          <a:lstStyle/>
          <a:p>
            <a:pPr rtl="0"/>
            <a:r>
              <a:rPr lang="ro-RO" sz="2000" dirty="0"/>
              <a:t>Pas 4	Acțiuni Corective și Preventive și Efectele Lor</a:t>
            </a:r>
          </a:p>
        </p:txBody>
      </p:sp>
      <p:sp>
        <p:nvSpPr>
          <p:cNvPr id="6" name="Substituent număr diapozitiv 5">
            <a:extLst>
              <a:ext uri="{FF2B5EF4-FFF2-40B4-BE49-F238E27FC236}">
                <a16:creationId xmlns:a16="http://schemas.microsoft.com/office/drawing/2014/main" id="{60311FFE-0424-46F8-E9A4-6B0CB7647E1E}"/>
              </a:ext>
            </a:extLst>
          </p:cNvPr>
          <p:cNvSpPr>
            <a:spLocks noGrp="1"/>
          </p:cNvSpPr>
          <p:nvPr>
            <p:ph type="sldNum" sz="quarter" idx="34"/>
          </p:nvPr>
        </p:nvSpPr>
        <p:spPr/>
        <p:txBody>
          <a:bodyPr rtlCol="0"/>
          <a:lstStyle/>
          <a:p>
            <a:pPr rtl="0"/>
            <a:fld id="{19B51A1E-902D-48AF-9020-955120F399B6}" type="slidenum">
              <a:rPr lang="ro-RO" smtClean="0"/>
              <a:pPr rtl="0"/>
              <a:t>21</a:t>
            </a:fld>
            <a:endParaRPr lang="ro-RO" dirty="0"/>
          </a:p>
        </p:txBody>
      </p:sp>
      <p:sp>
        <p:nvSpPr>
          <p:cNvPr id="13" name="Picture Placeholder 12">
            <a:extLst>
              <a:ext uri="{FF2B5EF4-FFF2-40B4-BE49-F238E27FC236}">
                <a16:creationId xmlns:a16="http://schemas.microsoft.com/office/drawing/2014/main" id="{8073CA77-91CA-CFFC-792A-3124F5E63CFB}"/>
              </a:ext>
            </a:extLst>
          </p:cNvPr>
          <p:cNvSpPr>
            <a:spLocks noGrp="1"/>
          </p:cNvSpPr>
          <p:nvPr>
            <p:ph type="pic" sz="quarter" idx="14"/>
          </p:nvPr>
        </p:nvSpPr>
        <p:spPr>
          <a:noFill/>
        </p:spPr>
        <p:txBody>
          <a:bodyPr/>
          <a:lstStyle/>
          <a:p>
            <a:endParaRPr lang="ro-RO"/>
          </a:p>
        </p:txBody>
      </p:sp>
      <p:graphicFrame>
        <p:nvGraphicFramePr>
          <p:cNvPr id="5" name="Diagram 4">
            <a:extLst>
              <a:ext uri="{FF2B5EF4-FFF2-40B4-BE49-F238E27FC236}">
                <a16:creationId xmlns:a16="http://schemas.microsoft.com/office/drawing/2014/main" id="{8D600B4A-ED76-39D5-A04A-86341866061B}"/>
              </a:ext>
            </a:extLst>
          </p:cNvPr>
          <p:cNvGraphicFramePr/>
          <p:nvPr>
            <p:extLst>
              <p:ext uri="{D42A27DB-BD31-4B8C-83A1-F6EECF244321}">
                <p14:modId xmlns:p14="http://schemas.microsoft.com/office/powerpoint/2010/main" val="405925080"/>
              </p:ext>
            </p:extLst>
          </p:nvPr>
        </p:nvGraphicFramePr>
        <p:xfrm>
          <a:off x="431999" y="864000"/>
          <a:ext cx="7127158" cy="5537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a:extLst>
              <a:ext uri="{FF2B5EF4-FFF2-40B4-BE49-F238E27FC236}">
                <a16:creationId xmlns:a16="http://schemas.microsoft.com/office/drawing/2014/main" id="{5E75A818-5346-0D9D-F72F-1012C24BFB5D}"/>
              </a:ext>
            </a:extLst>
          </p:cNvPr>
          <p:cNvPicPr>
            <a:picLocks noChangeAspect="1"/>
          </p:cNvPicPr>
          <p:nvPr/>
        </p:nvPicPr>
        <p:blipFill>
          <a:blip r:embed="rId8"/>
          <a:stretch>
            <a:fillRect/>
          </a:stretch>
        </p:blipFill>
        <p:spPr>
          <a:xfrm>
            <a:off x="7559157" y="1344803"/>
            <a:ext cx="3737526" cy="2084197"/>
          </a:xfrm>
          <a:prstGeom prst="rect">
            <a:avLst/>
          </a:prstGeom>
          <a:ln w="22225">
            <a:solidFill>
              <a:schemeClr val="tx1"/>
            </a:solidFill>
          </a:ln>
          <a:effectLst>
            <a:reflection blurRad="6350" stA="46000" endPos="55000" dir="5400000" sy="-100000" algn="bl" rotWithShape="0"/>
          </a:effectLst>
          <a:scene3d>
            <a:camera prst="perspectiveHeroicExtremeLeftFacing"/>
            <a:lightRig rig="threePt" dir="t"/>
          </a:scene3d>
        </p:spPr>
      </p:pic>
    </p:spTree>
    <p:extLst>
      <p:ext uri="{BB962C8B-B14F-4D97-AF65-F5344CB8AC3E}">
        <p14:creationId xmlns:p14="http://schemas.microsoft.com/office/powerpoint/2010/main" val="1161171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D9D14-B3BB-BAC2-EE8B-4D9681FE0BCD}"/>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06FE7578-A237-8028-B3B6-1A5683B77657}"/>
              </a:ext>
            </a:extLst>
          </p:cNvPr>
          <p:cNvSpPr>
            <a:spLocks noGrp="1"/>
          </p:cNvSpPr>
          <p:nvPr>
            <p:ph type="title"/>
          </p:nvPr>
        </p:nvSpPr>
        <p:spPr/>
        <p:txBody>
          <a:bodyPr rtlCol="0"/>
          <a:lstStyle/>
          <a:p>
            <a:pPr rtl="0"/>
            <a:r>
              <a:rPr lang="ro-RO" sz="2000" dirty="0"/>
              <a:t>Pas 4	Acțiuni Corective și Preventive și Efectele Lor</a:t>
            </a:r>
          </a:p>
        </p:txBody>
      </p:sp>
      <p:sp>
        <p:nvSpPr>
          <p:cNvPr id="6" name="Substituent număr diapozitiv 5">
            <a:extLst>
              <a:ext uri="{FF2B5EF4-FFF2-40B4-BE49-F238E27FC236}">
                <a16:creationId xmlns:a16="http://schemas.microsoft.com/office/drawing/2014/main" id="{A416FBC3-003B-5656-738F-A2A857CCAF9E}"/>
              </a:ext>
            </a:extLst>
          </p:cNvPr>
          <p:cNvSpPr>
            <a:spLocks noGrp="1"/>
          </p:cNvSpPr>
          <p:nvPr>
            <p:ph type="sldNum" sz="quarter" idx="34"/>
          </p:nvPr>
        </p:nvSpPr>
        <p:spPr/>
        <p:txBody>
          <a:bodyPr rtlCol="0"/>
          <a:lstStyle/>
          <a:p>
            <a:pPr rtl="0"/>
            <a:fld id="{19B51A1E-902D-48AF-9020-955120F399B6}" type="slidenum">
              <a:rPr lang="ro-RO" smtClean="0"/>
              <a:pPr rtl="0"/>
              <a:t>22</a:t>
            </a:fld>
            <a:endParaRPr lang="ro-RO" dirty="0"/>
          </a:p>
        </p:txBody>
      </p:sp>
      <p:sp>
        <p:nvSpPr>
          <p:cNvPr id="13" name="Picture Placeholder 12">
            <a:extLst>
              <a:ext uri="{FF2B5EF4-FFF2-40B4-BE49-F238E27FC236}">
                <a16:creationId xmlns:a16="http://schemas.microsoft.com/office/drawing/2014/main" id="{97C179D7-40DF-7A76-C4DE-2295C46232FD}"/>
              </a:ext>
            </a:extLst>
          </p:cNvPr>
          <p:cNvSpPr>
            <a:spLocks noGrp="1"/>
          </p:cNvSpPr>
          <p:nvPr>
            <p:ph type="pic" sz="quarter" idx="14"/>
          </p:nvPr>
        </p:nvSpPr>
        <p:spPr>
          <a:noFill/>
        </p:spPr>
        <p:txBody>
          <a:bodyPr/>
          <a:lstStyle/>
          <a:p>
            <a:endParaRPr lang="ro-RO"/>
          </a:p>
        </p:txBody>
      </p:sp>
      <p:pic>
        <p:nvPicPr>
          <p:cNvPr id="8" name="Picture 7">
            <a:extLst>
              <a:ext uri="{FF2B5EF4-FFF2-40B4-BE49-F238E27FC236}">
                <a16:creationId xmlns:a16="http://schemas.microsoft.com/office/drawing/2014/main" id="{650E837E-7C3D-AFB2-DA06-59FA285F5CF3}"/>
              </a:ext>
            </a:extLst>
          </p:cNvPr>
          <p:cNvPicPr>
            <a:picLocks noChangeAspect="1"/>
          </p:cNvPicPr>
          <p:nvPr/>
        </p:nvPicPr>
        <p:blipFill>
          <a:blip r:embed="rId3"/>
          <a:stretch>
            <a:fillRect/>
          </a:stretch>
        </p:blipFill>
        <p:spPr>
          <a:xfrm>
            <a:off x="7559157" y="1344803"/>
            <a:ext cx="3737526" cy="2084197"/>
          </a:xfrm>
          <a:prstGeom prst="rect">
            <a:avLst/>
          </a:prstGeom>
          <a:ln w="22225">
            <a:solidFill>
              <a:schemeClr val="tx1"/>
            </a:solidFill>
          </a:ln>
          <a:effectLst>
            <a:reflection blurRad="6350" stA="46000" endPos="55000" dir="5400000" sy="-100000" algn="bl" rotWithShape="0"/>
          </a:effectLst>
          <a:scene3d>
            <a:camera prst="perspectiveHeroicExtremeLeftFacing"/>
            <a:lightRig rig="threePt" dir="t"/>
          </a:scene3d>
        </p:spPr>
      </p:pic>
      <p:pic>
        <p:nvPicPr>
          <p:cNvPr id="4" name="Picture 3">
            <a:extLst>
              <a:ext uri="{FF2B5EF4-FFF2-40B4-BE49-F238E27FC236}">
                <a16:creationId xmlns:a16="http://schemas.microsoft.com/office/drawing/2014/main" id="{149A8870-1938-0ECA-62B9-BCA9C61DC85E}"/>
              </a:ext>
            </a:extLst>
          </p:cNvPr>
          <p:cNvPicPr>
            <a:picLocks noChangeAspect="1"/>
          </p:cNvPicPr>
          <p:nvPr/>
        </p:nvPicPr>
        <p:blipFill>
          <a:blip r:embed="rId4"/>
          <a:stretch>
            <a:fillRect/>
          </a:stretch>
        </p:blipFill>
        <p:spPr>
          <a:xfrm>
            <a:off x="432000" y="864000"/>
            <a:ext cx="7126121" cy="5537750"/>
          </a:xfrm>
          <a:prstGeom prst="rect">
            <a:avLst/>
          </a:prstGeom>
        </p:spPr>
      </p:pic>
    </p:spTree>
    <p:extLst>
      <p:ext uri="{BB962C8B-B14F-4D97-AF65-F5344CB8AC3E}">
        <p14:creationId xmlns:p14="http://schemas.microsoft.com/office/powerpoint/2010/main" val="174437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369D5-802D-6144-31B7-A34A2156ADCA}"/>
            </a:ext>
          </a:extLst>
        </p:cNvPr>
        <p:cNvGrpSpPr/>
        <p:nvPr/>
      </p:nvGrpSpPr>
      <p:grpSpPr>
        <a:xfrm>
          <a:off x="0" y="0"/>
          <a:ext cx="0" cy="0"/>
          <a:chOff x="0" y="0"/>
          <a:chExt cx="0" cy="0"/>
        </a:xfrm>
      </p:grpSpPr>
      <p:sp>
        <p:nvSpPr>
          <p:cNvPr id="3" name="Titlu 2">
            <a:extLst>
              <a:ext uri="{FF2B5EF4-FFF2-40B4-BE49-F238E27FC236}">
                <a16:creationId xmlns:a16="http://schemas.microsoft.com/office/drawing/2014/main" id="{E5BD699C-0CF9-8796-4600-B530134090FC}"/>
              </a:ext>
            </a:extLst>
          </p:cNvPr>
          <p:cNvSpPr>
            <a:spLocks noGrp="1"/>
          </p:cNvSpPr>
          <p:nvPr>
            <p:ph type="ctrTitle"/>
          </p:nvPr>
        </p:nvSpPr>
        <p:spPr>
          <a:xfrm>
            <a:off x="286990" y="4304731"/>
            <a:ext cx="6798250" cy="1674470"/>
          </a:xfrm>
        </p:spPr>
        <p:txBody>
          <a:bodyPr rtlCol="0"/>
          <a:lstStyle/>
          <a:p>
            <a:pPr rtl="0"/>
            <a:r>
              <a:rPr lang="en-US" sz="5300" dirty="0">
                <a:solidFill>
                  <a:schemeClr val="bg1">
                    <a:lumMod val="50000"/>
                  </a:schemeClr>
                </a:solidFill>
              </a:rPr>
              <a:t>PAS 5</a:t>
            </a:r>
            <a:br>
              <a:rPr lang="en-US" sz="5300" dirty="0"/>
            </a:br>
            <a:r>
              <a:rPr lang="ro-RO" sz="5300" dirty="0"/>
              <a:t>"Lessons Learned" </a:t>
            </a:r>
          </a:p>
        </p:txBody>
      </p:sp>
      <p:sp>
        <p:nvSpPr>
          <p:cNvPr id="4" name="Subtitlu 3">
            <a:extLst>
              <a:ext uri="{FF2B5EF4-FFF2-40B4-BE49-F238E27FC236}">
                <a16:creationId xmlns:a16="http://schemas.microsoft.com/office/drawing/2014/main" id="{AC2491BA-5B7A-97A3-9203-548D496DAC3A}"/>
              </a:ext>
            </a:extLst>
          </p:cNvPr>
          <p:cNvSpPr>
            <a:spLocks noGrp="1"/>
          </p:cNvSpPr>
          <p:nvPr>
            <p:ph type="subTitle" idx="1"/>
          </p:nvPr>
        </p:nvSpPr>
        <p:spPr/>
        <p:txBody>
          <a:bodyPr rtlCol="0"/>
          <a:lstStyle/>
          <a:p>
            <a:pPr rtl="0"/>
            <a:r>
              <a:rPr lang="en-US" sz="1200" dirty="0" err="1">
                <a:solidFill>
                  <a:srgbClr val="0D0D0D"/>
                </a:solidFill>
                <a:latin typeface="Segoe UI" panose="020B0502040204020203" pitchFamily="34" charset="0"/>
                <a:ea typeface="Aptos" panose="020B0004020202020204" pitchFamily="34" charset="0"/>
              </a:rPr>
              <a:t>s</a:t>
            </a:r>
            <a:r>
              <a:rPr lang="en-US" sz="1200" dirty="0" err="1">
                <a:solidFill>
                  <a:srgbClr val="0D0D0D"/>
                </a:solidFill>
                <a:effectLst/>
                <a:latin typeface="Segoe UI" panose="020B0502040204020203" pitchFamily="34" charset="0"/>
                <a:ea typeface="Aptos" panose="020B0004020202020204" pitchFamily="34" charset="0"/>
              </a:rPr>
              <a:t>copul</a:t>
            </a:r>
            <a:r>
              <a:rPr lang="en-US" sz="1200" dirty="0">
                <a:solidFill>
                  <a:srgbClr val="0D0D0D"/>
                </a:solidFill>
                <a:effectLst/>
                <a:latin typeface="Segoe UI" panose="020B0502040204020203" pitchFamily="34" charset="0"/>
                <a:ea typeface="Aptos" panose="020B0004020202020204" pitchFamily="34" charset="0"/>
              </a:rPr>
              <a:t> de </a:t>
            </a:r>
            <a:r>
              <a:rPr lang="ro-RO" sz="1200" dirty="0">
                <a:solidFill>
                  <a:srgbClr val="0D0D0D"/>
                </a:solidFill>
                <a:effectLst/>
                <a:latin typeface="Segoe UI" panose="020B0502040204020203" pitchFamily="34" charset="0"/>
                <a:ea typeface="Aptos" panose="020B0004020202020204" pitchFamily="34" charset="0"/>
              </a:rPr>
              <a:t>a învăța din experiența problemei și de a împărtăși lecțiile învățate pentru a îmbunătăți practicile viitoare și a preveni recurența problemelor similare</a:t>
            </a:r>
            <a:r>
              <a:rPr lang="en-US" sz="1200" dirty="0">
                <a:solidFill>
                  <a:srgbClr val="0D0D0D"/>
                </a:solidFill>
                <a:effectLst/>
                <a:latin typeface="Segoe UI" panose="020B0502040204020203" pitchFamily="34" charset="0"/>
                <a:ea typeface="Aptos" panose="020B0004020202020204" pitchFamily="34" charset="0"/>
              </a:rPr>
              <a:t>.</a:t>
            </a:r>
            <a:endParaRPr lang="ro-RO" sz="1200" dirty="0"/>
          </a:p>
        </p:txBody>
      </p:sp>
      <p:sp>
        <p:nvSpPr>
          <p:cNvPr id="5" name="Substituent număr diapozitiv 4">
            <a:extLst>
              <a:ext uri="{FF2B5EF4-FFF2-40B4-BE49-F238E27FC236}">
                <a16:creationId xmlns:a16="http://schemas.microsoft.com/office/drawing/2014/main" id="{4906EBE0-9EC3-AA1C-263D-0D8AB8EDD684}"/>
              </a:ext>
            </a:extLst>
          </p:cNvPr>
          <p:cNvSpPr>
            <a:spLocks noGrp="1"/>
          </p:cNvSpPr>
          <p:nvPr>
            <p:ph type="sldNum" sz="quarter" idx="11"/>
          </p:nvPr>
        </p:nvSpPr>
        <p:spPr/>
        <p:txBody>
          <a:bodyPr rtlCol="0"/>
          <a:lstStyle/>
          <a:p>
            <a:pPr rtl="0"/>
            <a:fld id="{19B51A1E-902D-48AF-9020-955120F399B6}" type="slidenum">
              <a:rPr lang="ro-RO" smtClean="0"/>
              <a:pPr rtl="0"/>
              <a:t>23</a:t>
            </a:fld>
            <a:endParaRPr lang="ro-RO" dirty="0"/>
          </a:p>
        </p:txBody>
      </p:sp>
    </p:spTree>
    <p:extLst>
      <p:ext uri="{BB962C8B-B14F-4D97-AF65-F5344CB8AC3E}">
        <p14:creationId xmlns:p14="http://schemas.microsoft.com/office/powerpoint/2010/main" val="2377284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7C37F-DB7F-5498-AC45-B787BD3E00D5}"/>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CD4CC45D-8F2E-4088-A402-6A7AA168CDD0}"/>
              </a:ext>
            </a:extLst>
          </p:cNvPr>
          <p:cNvSpPr>
            <a:spLocks noGrp="1"/>
          </p:cNvSpPr>
          <p:nvPr>
            <p:ph type="title"/>
          </p:nvPr>
        </p:nvSpPr>
        <p:spPr/>
        <p:txBody>
          <a:bodyPr rtlCol="0"/>
          <a:lstStyle/>
          <a:p>
            <a:pPr>
              <a:spcAft>
                <a:spcPts val="1500"/>
              </a:spcAft>
            </a:pPr>
            <a:r>
              <a:rPr lang="en-US" sz="1800" b="1" dirty="0">
                <a:solidFill>
                  <a:srgbClr val="0D0D0D"/>
                </a:solidFill>
                <a:effectLst/>
                <a:latin typeface="Segoe UI" panose="020B0502040204020203" pitchFamily="34" charset="0"/>
                <a:ea typeface="Times New Roman" panose="02020603050405020304" pitchFamily="18" charset="0"/>
              </a:rPr>
              <a:t>PAS 5 </a:t>
            </a:r>
            <a:r>
              <a:rPr lang="ro-RO" sz="1800" b="1" dirty="0">
                <a:solidFill>
                  <a:srgbClr val="0D0D0D"/>
                </a:solidFill>
                <a:effectLst/>
                <a:latin typeface="Segoe UI" panose="020B0502040204020203" pitchFamily="34" charset="0"/>
                <a:ea typeface="Times New Roman" panose="02020603050405020304" pitchFamily="18" charset="0"/>
              </a:rPr>
              <a:t>"Lessons Learned"</a:t>
            </a:r>
            <a:endParaRPr lang="ro-RO" sz="1800" dirty="0">
              <a:effectLst/>
              <a:latin typeface="Times New Roman" panose="02020603050405020304" pitchFamily="18" charset="0"/>
              <a:ea typeface="Times New Roman" panose="02020603050405020304" pitchFamily="18" charset="0"/>
            </a:endParaRPr>
          </a:p>
        </p:txBody>
      </p:sp>
      <p:sp>
        <p:nvSpPr>
          <p:cNvPr id="6" name="Substituent număr diapozitiv 5">
            <a:extLst>
              <a:ext uri="{FF2B5EF4-FFF2-40B4-BE49-F238E27FC236}">
                <a16:creationId xmlns:a16="http://schemas.microsoft.com/office/drawing/2014/main" id="{787166EB-A72D-D1D0-3A0C-EEB81FFD70A7}"/>
              </a:ext>
            </a:extLst>
          </p:cNvPr>
          <p:cNvSpPr>
            <a:spLocks noGrp="1"/>
          </p:cNvSpPr>
          <p:nvPr>
            <p:ph type="sldNum" sz="quarter" idx="34"/>
          </p:nvPr>
        </p:nvSpPr>
        <p:spPr/>
        <p:txBody>
          <a:bodyPr rtlCol="0"/>
          <a:lstStyle/>
          <a:p>
            <a:pPr rtl="0"/>
            <a:fld id="{19B51A1E-902D-48AF-9020-955120F399B6}" type="slidenum">
              <a:rPr lang="ro-RO" smtClean="0"/>
              <a:pPr rtl="0"/>
              <a:t>24</a:t>
            </a:fld>
            <a:endParaRPr lang="ro-RO" dirty="0"/>
          </a:p>
        </p:txBody>
      </p:sp>
      <p:graphicFrame>
        <p:nvGraphicFramePr>
          <p:cNvPr id="8" name="Diagram 7">
            <a:extLst>
              <a:ext uri="{FF2B5EF4-FFF2-40B4-BE49-F238E27FC236}">
                <a16:creationId xmlns:a16="http://schemas.microsoft.com/office/drawing/2014/main" id="{5D14455D-3996-9BCE-00C1-A66A169355A6}"/>
              </a:ext>
            </a:extLst>
          </p:cNvPr>
          <p:cNvGraphicFramePr/>
          <p:nvPr>
            <p:extLst>
              <p:ext uri="{D42A27DB-BD31-4B8C-83A1-F6EECF244321}">
                <p14:modId xmlns:p14="http://schemas.microsoft.com/office/powerpoint/2010/main" val="2103138329"/>
              </p:ext>
            </p:extLst>
          </p:nvPr>
        </p:nvGraphicFramePr>
        <p:xfrm>
          <a:off x="432000" y="1392290"/>
          <a:ext cx="7126121" cy="38861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Picture Placeholder 14" descr="A screenshot of a computer&#10;&#10;Description automatically generated">
            <a:extLst>
              <a:ext uri="{FF2B5EF4-FFF2-40B4-BE49-F238E27FC236}">
                <a16:creationId xmlns:a16="http://schemas.microsoft.com/office/drawing/2014/main" id="{F04221F8-5E4C-4626-AAA7-7114186D3B23}"/>
              </a:ext>
            </a:extLst>
          </p:cNvPr>
          <p:cNvPicPr>
            <a:picLocks noGrp="1" noChangeAspect="1"/>
          </p:cNvPicPr>
          <p:nvPr>
            <p:ph type="pic" sz="quarter" idx="14"/>
          </p:nvPr>
        </p:nvPicPr>
        <p:blipFill rotWithShape="1">
          <a:blip r:embed="rId8">
            <a:extLst>
              <a:ext uri="{28A0092B-C50C-407E-A947-70E740481C1C}">
                <a14:useLocalDpi xmlns:a14="http://schemas.microsoft.com/office/drawing/2010/main" val="0"/>
              </a:ext>
            </a:extLst>
          </a:blip>
          <a:srcRect l="41" t="-1226" r="386" b="1"/>
          <a:stretch/>
        </p:blipFill>
        <p:spPr>
          <a:xfrm>
            <a:off x="7558121" y="1392290"/>
            <a:ext cx="3738563" cy="388615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6768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C5A13-C296-874E-9924-C6A3521CC971}"/>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5AAFD994-0444-16C9-5B4C-F2419C03E238}"/>
              </a:ext>
            </a:extLst>
          </p:cNvPr>
          <p:cNvSpPr>
            <a:spLocks noGrp="1"/>
          </p:cNvSpPr>
          <p:nvPr>
            <p:ph type="title"/>
          </p:nvPr>
        </p:nvSpPr>
        <p:spPr/>
        <p:txBody>
          <a:bodyPr rtlCol="0"/>
          <a:lstStyle/>
          <a:p>
            <a:pPr>
              <a:spcAft>
                <a:spcPts val="1500"/>
              </a:spcAft>
            </a:pPr>
            <a:r>
              <a:rPr lang="en-US" sz="1800" b="1" dirty="0">
                <a:solidFill>
                  <a:srgbClr val="0D0D0D"/>
                </a:solidFill>
                <a:effectLst/>
                <a:latin typeface="Segoe UI" panose="020B0502040204020203" pitchFamily="34" charset="0"/>
                <a:ea typeface="Times New Roman" panose="02020603050405020304" pitchFamily="18" charset="0"/>
              </a:rPr>
              <a:t>PAS 5 </a:t>
            </a:r>
            <a:r>
              <a:rPr lang="ro-RO" sz="1800" b="1" dirty="0">
                <a:solidFill>
                  <a:srgbClr val="0D0D0D"/>
                </a:solidFill>
                <a:effectLst/>
                <a:latin typeface="Segoe UI" panose="020B0502040204020203" pitchFamily="34" charset="0"/>
                <a:ea typeface="Times New Roman" panose="02020603050405020304" pitchFamily="18" charset="0"/>
              </a:rPr>
              <a:t>"Lessons Learned"</a:t>
            </a:r>
            <a:endParaRPr lang="ro-RO" sz="1800" dirty="0">
              <a:effectLst/>
              <a:latin typeface="Times New Roman" panose="02020603050405020304" pitchFamily="18" charset="0"/>
              <a:ea typeface="Times New Roman" panose="02020603050405020304" pitchFamily="18" charset="0"/>
            </a:endParaRPr>
          </a:p>
        </p:txBody>
      </p:sp>
      <p:sp>
        <p:nvSpPr>
          <p:cNvPr id="6" name="Substituent număr diapozitiv 5">
            <a:extLst>
              <a:ext uri="{FF2B5EF4-FFF2-40B4-BE49-F238E27FC236}">
                <a16:creationId xmlns:a16="http://schemas.microsoft.com/office/drawing/2014/main" id="{267F3C78-8F0A-2A9F-F961-BEEE9AE3DBC0}"/>
              </a:ext>
            </a:extLst>
          </p:cNvPr>
          <p:cNvSpPr>
            <a:spLocks noGrp="1"/>
          </p:cNvSpPr>
          <p:nvPr>
            <p:ph type="sldNum" sz="quarter" idx="34"/>
          </p:nvPr>
        </p:nvSpPr>
        <p:spPr/>
        <p:txBody>
          <a:bodyPr rtlCol="0"/>
          <a:lstStyle/>
          <a:p>
            <a:pPr rtl="0"/>
            <a:fld id="{19B51A1E-902D-48AF-9020-955120F399B6}" type="slidenum">
              <a:rPr lang="ro-RO" smtClean="0"/>
              <a:pPr rtl="0"/>
              <a:t>25</a:t>
            </a:fld>
            <a:endParaRPr lang="ro-RO" dirty="0"/>
          </a:p>
        </p:txBody>
      </p:sp>
      <p:graphicFrame>
        <p:nvGraphicFramePr>
          <p:cNvPr id="8" name="Diagram 7">
            <a:extLst>
              <a:ext uri="{FF2B5EF4-FFF2-40B4-BE49-F238E27FC236}">
                <a16:creationId xmlns:a16="http://schemas.microsoft.com/office/drawing/2014/main" id="{1722AD03-AEDA-CB5A-181B-DA43747C9EC9}"/>
              </a:ext>
            </a:extLst>
          </p:cNvPr>
          <p:cNvGraphicFramePr/>
          <p:nvPr>
            <p:extLst>
              <p:ext uri="{D42A27DB-BD31-4B8C-83A1-F6EECF244321}">
                <p14:modId xmlns:p14="http://schemas.microsoft.com/office/powerpoint/2010/main" val="2507784196"/>
              </p:ext>
            </p:extLst>
          </p:nvPr>
        </p:nvGraphicFramePr>
        <p:xfrm>
          <a:off x="432000" y="1392290"/>
          <a:ext cx="7126121" cy="38861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Picture Placeholder 14" descr="A screenshot of a computer&#10;&#10;Description automatically generated">
            <a:extLst>
              <a:ext uri="{FF2B5EF4-FFF2-40B4-BE49-F238E27FC236}">
                <a16:creationId xmlns:a16="http://schemas.microsoft.com/office/drawing/2014/main" id="{76DE8D52-D174-EC56-EE42-51DB3279EF06}"/>
              </a:ext>
            </a:extLst>
          </p:cNvPr>
          <p:cNvPicPr>
            <a:picLocks noGrp="1" noChangeAspect="1"/>
          </p:cNvPicPr>
          <p:nvPr>
            <p:ph type="pic" sz="quarter" idx="14"/>
          </p:nvPr>
        </p:nvPicPr>
        <p:blipFill rotWithShape="1">
          <a:blip r:embed="rId8">
            <a:extLst>
              <a:ext uri="{28A0092B-C50C-407E-A947-70E740481C1C}">
                <a14:useLocalDpi xmlns:a14="http://schemas.microsoft.com/office/drawing/2010/main" val="0"/>
              </a:ext>
            </a:extLst>
          </a:blip>
          <a:srcRect l="41" t="-1226" r="386" b="1"/>
          <a:stretch/>
        </p:blipFill>
        <p:spPr>
          <a:xfrm>
            <a:off x="7558121" y="1392290"/>
            <a:ext cx="3738563" cy="388615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42485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stituent conținut 3">
            <a:extLst>
              <a:ext uri="{FF2B5EF4-FFF2-40B4-BE49-F238E27FC236}">
                <a16:creationId xmlns:a16="http://schemas.microsoft.com/office/drawing/2014/main" id="{3B86E961-B76E-423F-995E-11B31E921437}"/>
              </a:ext>
            </a:extLst>
          </p:cNvPr>
          <p:cNvSpPr>
            <a:spLocks noGrp="1"/>
          </p:cNvSpPr>
          <p:nvPr>
            <p:ph sz="half" idx="1"/>
          </p:nvPr>
        </p:nvSpPr>
        <p:spPr>
          <a:xfrm>
            <a:off x="847725" y="2881691"/>
            <a:ext cx="5248275" cy="1094618"/>
          </a:xfrm>
        </p:spPr>
        <p:txBody>
          <a:bodyPr rtlCol="0"/>
          <a:lstStyle/>
          <a:p>
            <a:r>
              <a:rPr lang="en-US" sz="6000" b="1" dirty="0" err="1">
                <a:solidFill>
                  <a:srgbClr val="000000"/>
                </a:solidFill>
                <a:latin typeface="Segoe UI" panose="020B0502040204020203" pitchFamily="34" charset="0"/>
                <a:ea typeface="Times New Roman" panose="02020603050405020304" pitchFamily="18" charset="0"/>
                <a:cs typeface="Times New Roman" panose="02020603050405020304" pitchFamily="18" charset="0"/>
              </a:rPr>
              <a:t>Vă</a:t>
            </a:r>
            <a:r>
              <a:rPr lang="en-US" sz="6000" b="1" dirty="0">
                <a:solidFill>
                  <a:srgbClr val="000000"/>
                </a:solidFill>
                <a:latin typeface="Segoe UI" panose="020B0502040204020203" pitchFamily="34" charset="0"/>
                <a:ea typeface="Times New Roman" panose="02020603050405020304" pitchFamily="18" charset="0"/>
                <a:cs typeface="Times New Roman" panose="02020603050405020304" pitchFamily="18" charset="0"/>
              </a:rPr>
              <a:t> </a:t>
            </a:r>
            <a:r>
              <a:rPr lang="en-US" sz="6000" b="1" dirty="0" err="1">
                <a:solidFill>
                  <a:srgbClr val="000000"/>
                </a:solidFill>
                <a:latin typeface="Segoe UI" panose="020B0502040204020203" pitchFamily="34" charset="0"/>
                <a:ea typeface="Times New Roman" panose="02020603050405020304" pitchFamily="18" charset="0"/>
                <a:cs typeface="Times New Roman" panose="02020603050405020304" pitchFamily="18" charset="0"/>
              </a:rPr>
              <a:t>mulțumim</a:t>
            </a:r>
            <a:r>
              <a:rPr lang="en-US" sz="6000" b="1" dirty="0">
                <a:solidFill>
                  <a:srgbClr val="000000"/>
                </a:solidFill>
                <a:latin typeface="Segoe UI" panose="020B0502040204020203" pitchFamily="34" charset="0"/>
                <a:ea typeface="Times New Roman" panose="02020603050405020304" pitchFamily="18" charset="0"/>
                <a:cs typeface="Times New Roman" panose="02020603050405020304" pitchFamily="18" charset="0"/>
              </a:rPr>
              <a:t>!</a:t>
            </a:r>
            <a:endParaRPr lang="ro-RO" sz="60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Substituent număr diapozitiv 5">
            <a:extLst>
              <a:ext uri="{FF2B5EF4-FFF2-40B4-BE49-F238E27FC236}">
                <a16:creationId xmlns:a16="http://schemas.microsoft.com/office/drawing/2014/main" id="{70202D98-AA1E-41BB-B94E-180311759C13}"/>
              </a:ext>
            </a:extLst>
          </p:cNvPr>
          <p:cNvSpPr>
            <a:spLocks noGrp="1"/>
          </p:cNvSpPr>
          <p:nvPr>
            <p:ph type="sldNum" sz="quarter" idx="15"/>
          </p:nvPr>
        </p:nvSpPr>
        <p:spPr>
          <a:xfrm>
            <a:off x="11447502" y="6401750"/>
            <a:ext cx="278418" cy="274324"/>
          </a:xfrm>
        </p:spPr>
        <p:txBody>
          <a:bodyPr rtlCol="0"/>
          <a:lstStyle/>
          <a:p>
            <a:pPr rtl="0"/>
            <a:fld id="{19B51A1E-902D-48AF-9020-955120F399B6}" type="slidenum">
              <a:rPr lang="ro-RO" smtClean="0"/>
              <a:pPr rtl="0"/>
              <a:t>26</a:t>
            </a:fld>
            <a:endParaRPr lang="ro-RO" dirty="0"/>
          </a:p>
        </p:txBody>
      </p:sp>
      <p:pic>
        <p:nvPicPr>
          <p:cNvPr id="9" name="Picture Placeholder 8" descr="A shelf with books and toys">
            <a:extLst>
              <a:ext uri="{FF2B5EF4-FFF2-40B4-BE49-F238E27FC236}">
                <a16:creationId xmlns:a16="http://schemas.microsoft.com/office/drawing/2014/main" id="{33B1B616-2AC6-443D-CA45-B74C96091A73}"/>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28007" r="28007"/>
          <a:stretch>
            <a:fillRect/>
          </a:stretch>
        </p:blipFill>
        <p:spPr/>
      </p:pic>
      <p:sp>
        <p:nvSpPr>
          <p:cNvPr id="12" name="TextBox 11">
            <a:extLst>
              <a:ext uri="{FF2B5EF4-FFF2-40B4-BE49-F238E27FC236}">
                <a16:creationId xmlns:a16="http://schemas.microsoft.com/office/drawing/2014/main" id="{33D0BEEE-4675-D961-6860-0FA45824F18A}"/>
              </a:ext>
            </a:extLst>
          </p:cNvPr>
          <p:cNvSpPr txBox="1"/>
          <p:nvPr/>
        </p:nvSpPr>
        <p:spPr>
          <a:xfrm>
            <a:off x="2235200" y="5821918"/>
            <a:ext cx="3860800" cy="369332"/>
          </a:xfrm>
          <a:prstGeom prst="rect">
            <a:avLst/>
          </a:prstGeom>
          <a:noFill/>
        </p:spPr>
        <p:txBody>
          <a:bodyPr wrap="square" rtlCol="0">
            <a:spAutoFit/>
          </a:bodyPr>
          <a:lstStyle/>
          <a:p>
            <a:pPr algn="r"/>
            <a:r>
              <a:rPr lang="en-US" dirty="0" err="1"/>
              <a:t>Woiq.wp@gmail.com</a:t>
            </a:r>
            <a:endParaRPr lang="ro-RO" dirty="0"/>
          </a:p>
        </p:txBody>
      </p:sp>
    </p:spTree>
    <p:extLst>
      <p:ext uri="{BB962C8B-B14F-4D97-AF65-F5344CB8AC3E}">
        <p14:creationId xmlns:p14="http://schemas.microsoft.com/office/powerpoint/2010/main" val="665219316"/>
      </p:ext>
    </p:extLst>
  </p:cSld>
  <p:clrMapOvr>
    <a:masterClrMapping/>
  </p:clrMapOvr>
</p:sld>
</file>

<file path=ppt/theme/theme1.xml><?xml version="1.0" encoding="utf-8"?>
<a:theme xmlns:a="http://schemas.openxmlformats.org/drawingml/2006/main" name="Temă Office">
  <a:themeElements>
    <a:clrScheme name="Custom 134">
      <a:dk1>
        <a:srgbClr val="000000"/>
      </a:dk1>
      <a:lt1>
        <a:srgbClr val="FFFFFF"/>
      </a:lt1>
      <a:dk2>
        <a:srgbClr val="000000"/>
      </a:dk2>
      <a:lt2>
        <a:srgbClr val="FFFFFF"/>
      </a:lt2>
      <a:accent1>
        <a:srgbClr val="5CB8B3"/>
      </a:accent1>
      <a:accent2>
        <a:srgbClr val="F5D66E"/>
      </a:accent2>
      <a:accent3>
        <a:srgbClr val="D78189"/>
      </a:accent3>
      <a:accent4>
        <a:srgbClr val="7030A0"/>
      </a:accent4>
      <a:accent5>
        <a:srgbClr val="0070C0"/>
      </a:accent5>
      <a:accent6>
        <a:srgbClr val="C4D36D"/>
      </a:accent6>
      <a:hlink>
        <a:srgbClr val="54C3BD"/>
      </a:hlink>
      <a:folHlink>
        <a:srgbClr val="54C3BD"/>
      </a:folHlink>
    </a:clrScheme>
    <a:fontScheme name="Custom 154">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19716513_TF16411245.potx" id="{11460EC8-2737-49FD-BCD7-6387394DC37A}" vid="{63F0D775-42C9-44CA-931A-965E43AB5488}"/>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17A708F-3F6A-426E-B5AB-63076E243A3E}">
  <we:reference id="wa200005669" version="2.0.0.0" store="en-US" storeType="OMEX"/>
  <we:alternateReferences>
    <we:reference id="wa200005669" version="2.0.0.0" store="wa200005669"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9" ma:contentTypeDescription="Create a new document." ma:contentTypeScope="" ma:versionID="76e25e1730b4532ab1d5e5b131a96a5a">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d1e9281a84c4949647088091c718de3"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FB61CFE-D4DA-4753-A9A5-D482B9609A35}">
  <ds:schemaRefs>
    <ds:schemaRef ds:uri="http://schemas.microsoft.com/office/2006/metadata/properties"/>
    <ds:schemaRef ds:uri="http://schemas.openxmlformats.org/package/2006/metadata/core-properties"/>
    <ds:schemaRef ds:uri="http://purl.org/dc/elements/1.1/"/>
    <ds:schemaRef ds:uri="http://schemas.microsoft.com/office/2006/documentManagement/types"/>
    <ds:schemaRef ds:uri="http://schemas.microsoft.com/sharepoint/v3"/>
    <ds:schemaRef ds:uri="http://purl.org/dc/terms/"/>
    <ds:schemaRef ds:uri="http://schemas.microsoft.com/office/infopath/2007/PartnerControls"/>
    <ds:schemaRef ds:uri="http://www.w3.org/XML/1998/namespace"/>
    <ds:schemaRef ds:uri="fb0879af-3eba-417a-a55a-ffe6dcd6ca77"/>
    <ds:schemaRef ds:uri="6dc4bcd6-49db-4c07-9060-8acfc67cef9f"/>
    <ds:schemaRef ds:uri="http://purl.org/dc/dcmitype/"/>
  </ds:schemaRefs>
</ds:datastoreItem>
</file>

<file path=customXml/itemProps2.xml><?xml version="1.0" encoding="utf-8"?>
<ds:datastoreItem xmlns:ds="http://schemas.openxmlformats.org/officeDocument/2006/customXml" ds:itemID="{58A784AD-7888-482C-A72A-80D3063962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Prezentare color minimalistă</Template>
  <TotalTime>2959</TotalTime>
  <Words>4151</Words>
  <Application>Microsoft Office PowerPoint</Application>
  <PresentationFormat>Widescreen</PresentationFormat>
  <Paragraphs>287</Paragraphs>
  <Slides>26</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Aptos</vt:lpstr>
      <vt:lpstr>Arial</vt:lpstr>
      <vt:lpstr>Calibri</vt:lpstr>
      <vt:lpstr>Corbel</vt:lpstr>
      <vt:lpstr>Segoe UI</vt:lpstr>
      <vt:lpstr>Times New Roman</vt:lpstr>
      <vt:lpstr>Temă Office</vt:lpstr>
      <vt:lpstr>GHID COMPLET QRQC </vt:lpstr>
      <vt:lpstr>Cu ce ma ajuta?</vt:lpstr>
      <vt:lpstr> PAS 1       Descrierea Problemei în QRQC</vt:lpstr>
      <vt:lpstr>PAS 1       Descrierea Problemei în QRQC</vt:lpstr>
      <vt:lpstr>PAS 1       Descrierea Problemei în QRQC</vt:lpstr>
      <vt:lpstr>PAS 1       Descrierea Problemei în QRQC</vt:lpstr>
      <vt:lpstr>PAS 1       Descrierea Problemei în QRQC</vt:lpstr>
      <vt:lpstr>PAS 1       Descrierea Problemei în QRQC</vt:lpstr>
      <vt:lpstr>Pas 2 Analiza Cauzelor de Bază (Ishikawa)</vt:lpstr>
      <vt:lpstr>PAS 2  Importanța Analizei Cauzelor de Bază (Ishikawa) în QRQC</vt:lpstr>
      <vt:lpstr>PAS 2  Importanța Analizei Cauzelor de Bază (Ishikawa) în QRQC</vt:lpstr>
      <vt:lpstr>PAS 2  Importanța Analizei Cauzelor de Bază (Ishikawa) în QRQC</vt:lpstr>
      <vt:lpstr>PAS 2  Importanța Analizei Cauzelor de Bază (Ishikawa) în QRQC</vt:lpstr>
      <vt:lpstr>PAS 2  Importanța Analizei Cauzelor de Bază (Ishikawa) în QRQC</vt:lpstr>
      <vt:lpstr>Pas 3 Analiza Cauzelor de Bază (3x5Whys)</vt:lpstr>
      <vt:lpstr>Pas 3 Analiza Cauzelor de Bază (3x5Whys)</vt:lpstr>
      <vt:lpstr>Pas 3 Analiza Cauzelor de Bază (3x5Whys)</vt:lpstr>
      <vt:lpstr>Pas 3 Analiza Cauzelor de Bază (3x5Whys)</vt:lpstr>
      <vt:lpstr>Pas 4 Acțiuni Corective și Preventive și Efectele Lor</vt:lpstr>
      <vt:lpstr>Pas 4 Acțiuni Corective și Preventive și Efectele Lor</vt:lpstr>
      <vt:lpstr>Pas 4 Acțiuni Corective și Preventive și Efectele Lor</vt:lpstr>
      <vt:lpstr>Pas 4 Acțiuni Corective și Preventive și Efectele Lor</vt:lpstr>
      <vt:lpstr>PAS 5 "Lessons Learned" </vt:lpstr>
      <vt:lpstr>PAS 5 "Lessons Learned"</vt:lpstr>
      <vt:lpstr>PAS 5 "Lessons Learned"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GHID COMPLET QRQC</dc:title>
  <dc:creator>Voicu, Dacian</dc:creator>
  <cp:lastModifiedBy>Voicu, Dacian</cp:lastModifiedBy>
  <cp:revision>2</cp:revision>
  <dcterms:created xsi:type="dcterms:W3CDTF">2024-02-29T18:10:24Z</dcterms:created>
  <dcterms:modified xsi:type="dcterms:W3CDTF">2024-03-03T16:07:52Z</dcterms:modified>
</cp:coreProperties>
</file>